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50" r:id="rId2"/>
    <p:sldId id="416" r:id="rId3"/>
    <p:sldId id="356" r:id="rId4"/>
    <p:sldId id="389" r:id="rId5"/>
    <p:sldId id="357" r:id="rId6"/>
    <p:sldId id="363" r:id="rId7"/>
    <p:sldId id="365" r:id="rId8"/>
    <p:sldId id="366" r:id="rId9"/>
    <p:sldId id="367" r:id="rId10"/>
    <p:sldId id="409" r:id="rId11"/>
    <p:sldId id="410" r:id="rId12"/>
    <p:sldId id="411" r:id="rId13"/>
    <p:sldId id="412" r:id="rId14"/>
    <p:sldId id="397" r:id="rId15"/>
    <p:sldId id="369" r:id="rId16"/>
    <p:sldId id="370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400" r:id="rId27"/>
    <p:sldId id="384" r:id="rId28"/>
    <p:sldId id="381" r:id="rId29"/>
    <p:sldId id="383" r:id="rId30"/>
    <p:sldId id="359" r:id="rId31"/>
    <p:sldId id="387" r:id="rId32"/>
    <p:sldId id="360" r:id="rId33"/>
    <p:sldId id="392" r:id="rId34"/>
    <p:sldId id="395" r:id="rId35"/>
    <p:sldId id="391" r:id="rId36"/>
    <p:sldId id="394" r:id="rId37"/>
    <p:sldId id="393" r:id="rId38"/>
    <p:sldId id="390" r:id="rId39"/>
    <p:sldId id="399" r:id="rId40"/>
    <p:sldId id="413" r:id="rId41"/>
    <p:sldId id="417" r:id="rId42"/>
    <p:sldId id="418" r:id="rId43"/>
    <p:sldId id="419" r:id="rId44"/>
    <p:sldId id="42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5226" autoAdjust="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#1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#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7CF01A-EEFF-451E-8D73-F9C9D51ED8A8}" type="doc">
      <dgm:prSet loTypeId="urn:microsoft.com/office/officeart/2005/8/layout/list1#1" loCatId="list" qsTypeId="urn:microsoft.com/office/officeart/2005/8/quickstyle/simple1#1" qsCatId="simple" csTypeId="urn:microsoft.com/office/officeart/2005/8/colors/accent3_2#1" csCatId="accent3" phldr="1"/>
      <dgm:spPr/>
      <dgm:t>
        <a:bodyPr/>
        <a:lstStyle/>
        <a:p>
          <a:endParaRPr lang="en-US"/>
        </a:p>
      </dgm:t>
    </dgm:pt>
    <dgm:pt modelId="{785EE6B4-FB4B-48FB-A469-26846D5883C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INTRODUCTION</a:t>
          </a:r>
        </a:p>
      </dgm:t>
    </dgm:pt>
    <dgm:pt modelId="{FEF6E81C-3F9F-47C5-A749-4E2B9362B380}" type="parTrans" cxnId="{A1A3C05B-015D-453B-9ABE-4FA9E259DA4D}">
      <dgm:prSet/>
      <dgm:spPr/>
      <dgm:t>
        <a:bodyPr/>
        <a:lstStyle/>
        <a:p>
          <a:endParaRPr lang="en-US"/>
        </a:p>
      </dgm:t>
    </dgm:pt>
    <dgm:pt modelId="{47BDD196-8663-4946-ADEC-826F3503118E}" type="sibTrans" cxnId="{A1A3C05B-015D-453B-9ABE-4FA9E259DA4D}">
      <dgm:prSet/>
      <dgm:spPr/>
      <dgm:t>
        <a:bodyPr/>
        <a:lstStyle/>
        <a:p>
          <a:endParaRPr lang="en-US"/>
        </a:p>
      </dgm:t>
    </dgm:pt>
    <dgm:pt modelId="{9125A2FE-5702-499D-8ABC-89CAB95B5AD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GENERATIVE MODELS</a:t>
          </a:r>
        </a:p>
      </dgm:t>
    </dgm:pt>
    <dgm:pt modelId="{38DFCD35-E112-4C96-B65E-B2FE53B660CC}" type="parTrans" cxnId="{82ECE0D3-34E4-4D69-A22C-B00F9F526BEA}">
      <dgm:prSet/>
      <dgm:spPr/>
      <dgm:t>
        <a:bodyPr/>
        <a:lstStyle/>
        <a:p>
          <a:endParaRPr lang="en-US"/>
        </a:p>
      </dgm:t>
    </dgm:pt>
    <dgm:pt modelId="{716D1DB5-CBB0-4733-A80B-0FBD4E4024DA}" type="sibTrans" cxnId="{82ECE0D3-34E4-4D69-A22C-B00F9F526BEA}">
      <dgm:prSet/>
      <dgm:spPr/>
      <dgm:t>
        <a:bodyPr/>
        <a:lstStyle/>
        <a:p>
          <a:endParaRPr lang="en-US"/>
        </a:p>
      </dgm:t>
    </dgm:pt>
    <dgm:pt modelId="{4398B625-FA37-4741-B5C5-F1E77C902A0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OUR MODEL</a:t>
          </a:r>
        </a:p>
      </dgm:t>
    </dgm:pt>
    <dgm:pt modelId="{6531FE5F-AB94-4B81-8AAC-3FC64C544240}" type="parTrans" cxnId="{05B0507F-12BF-4EFD-9D08-DF8962E3EA02}">
      <dgm:prSet/>
      <dgm:spPr/>
      <dgm:t>
        <a:bodyPr/>
        <a:lstStyle/>
        <a:p>
          <a:endParaRPr lang="en-US"/>
        </a:p>
      </dgm:t>
    </dgm:pt>
    <dgm:pt modelId="{BB876295-99F1-4BDE-A6D7-F51C0CCD4A25}" type="sibTrans" cxnId="{05B0507F-12BF-4EFD-9D08-DF8962E3EA02}">
      <dgm:prSet/>
      <dgm:spPr/>
      <dgm:t>
        <a:bodyPr/>
        <a:lstStyle/>
        <a:p>
          <a:endParaRPr lang="en-US"/>
        </a:p>
      </dgm:t>
    </dgm:pt>
    <dgm:pt modelId="{B6CE92ED-5D50-48F0-82E0-1EBAB7829B8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RESULTS</a:t>
          </a:r>
        </a:p>
      </dgm:t>
    </dgm:pt>
    <dgm:pt modelId="{6393CC39-4E4D-4940-AF8D-DBA5AE8C5127}" type="parTrans" cxnId="{55F6D832-BDA8-4098-8B28-6DF1B2C25CE3}">
      <dgm:prSet/>
      <dgm:spPr/>
      <dgm:t>
        <a:bodyPr/>
        <a:lstStyle/>
        <a:p>
          <a:endParaRPr lang="en-US"/>
        </a:p>
      </dgm:t>
    </dgm:pt>
    <dgm:pt modelId="{28D61E0A-14B2-4010-98AB-58E011962DD9}" type="sibTrans" cxnId="{55F6D832-BDA8-4098-8B28-6DF1B2C25CE3}">
      <dgm:prSet/>
      <dgm:spPr/>
      <dgm:t>
        <a:bodyPr/>
        <a:lstStyle/>
        <a:p>
          <a:endParaRPr lang="en-US"/>
        </a:p>
      </dgm:t>
    </dgm:pt>
    <dgm:pt modelId="{80895B0A-4088-4C3C-8070-6FAC1D4A900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OPTIMIZATION</a:t>
          </a:r>
        </a:p>
      </dgm:t>
    </dgm:pt>
    <dgm:pt modelId="{6945B0E8-FCEF-4ED9-8B89-22B279AEC07E}" type="parTrans" cxnId="{80162CEB-14ED-4548-A2C6-0D9A7B42222D}">
      <dgm:prSet/>
      <dgm:spPr/>
      <dgm:t>
        <a:bodyPr/>
        <a:lstStyle/>
        <a:p>
          <a:endParaRPr lang="en-US"/>
        </a:p>
      </dgm:t>
    </dgm:pt>
    <dgm:pt modelId="{DCC32E9E-84DB-4AF3-B380-90D69630D407}" type="sibTrans" cxnId="{80162CEB-14ED-4548-A2C6-0D9A7B42222D}">
      <dgm:prSet/>
      <dgm:spPr/>
      <dgm:t>
        <a:bodyPr/>
        <a:lstStyle/>
        <a:p>
          <a:endParaRPr lang="en-US"/>
        </a:p>
      </dgm:t>
    </dgm:pt>
    <dgm:pt modelId="{B1C26719-2372-404B-9E33-5BA207D4D51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REFERENCES</a:t>
          </a:r>
        </a:p>
      </dgm:t>
    </dgm:pt>
    <dgm:pt modelId="{7AB962B6-6F6C-4A97-A67D-0C389DF9EDF7}" type="parTrans" cxnId="{3F2E6211-46BC-4F92-9270-CE741D64278E}">
      <dgm:prSet/>
      <dgm:spPr/>
      <dgm:t>
        <a:bodyPr/>
        <a:lstStyle/>
        <a:p>
          <a:endParaRPr lang="en-US"/>
        </a:p>
      </dgm:t>
    </dgm:pt>
    <dgm:pt modelId="{B1261E44-8799-4710-BF51-BF27C8AA01FF}" type="sibTrans" cxnId="{3F2E6211-46BC-4F92-9270-CE741D64278E}">
      <dgm:prSet/>
      <dgm:spPr/>
      <dgm:t>
        <a:bodyPr/>
        <a:lstStyle/>
        <a:p>
          <a:endParaRPr lang="en-US"/>
        </a:p>
      </dgm:t>
    </dgm:pt>
    <dgm:pt modelId="{DA3558C7-2053-4C95-8416-48095F8704F7}" type="pres">
      <dgm:prSet presAssocID="{C97CF01A-EEFF-451E-8D73-F9C9D51ED8A8}" presName="linear" presStyleCnt="0">
        <dgm:presLayoutVars>
          <dgm:dir/>
          <dgm:animLvl val="lvl"/>
          <dgm:resizeHandles val="exact"/>
        </dgm:presLayoutVars>
      </dgm:prSet>
      <dgm:spPr/>
    </dgm:pt>
    <dgm:pt modelId="{07E40CCD-AFC1-4365-B040-5F710B99E21E}" type="pres">
      <dgm:prSet presAssocID="{785EE6B4-FB4B-48FB-A469-26846D5883C9}" presName="parentLin" presStyleCnt="0"/>
      <dgm:spPr/>
    </dgm:pt>
    <dgm:pt modelId="{A71DFF7B-865B-4E06-9F1C-7E2E9C1F3315}" type="pres">
      <dgm:prSet presAssocID="{785EE6B4-FB4B-48FB-A469-26846D5883C9}" presName="parentLeftMargin" presStyleLbl="node1" presStyleIdx="0" presStyleCnt="6"/>
      <dgm:spPr/>
    </dgm:pt>
    <dgm:pt modelId="{775FA637-00B4-4F17-9EFD-94163A6994DA}" type="pres">
      <dgm:prSet presAssocID="{785EE6B4-FB4B-48FB-A469-26846D5883C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D68793D-9300-4D66-B50E-F595621ACCB1}" type="pres">
      <dgm:prSet presAssocID="{785EE6B4-FB4B-48FB-A469-26846D5883C9}" presName="negativeSpace" presStyleCnt="0"/>
      <dgm:spPr/>
    </dgm:pt>
    <dgm:pt modelId="{356D0583-B1DF-454D-A5E6-83F7404345DF}" type="pres">
      <dgm:prSet presAssocID="{785EE6B4-FB4B-48FB-A469-26846D5883C9}" presName="childText" presStyleLbl="conFgAcc1" presStyleIdx="0" presStyleCnt="6">
        <dgm:presLayoutVars>
          <dgm:bulletEnabled val="1"/>
        </dgm:presLayoutVars>
      </dgm:prSet>
      <dgm:spPr/>
    </dgm:pt>
    <dgm:pt modelId="{C41CF185-48D2-43A0-B3DB-69A47CCFFB81}" type="pres">
      <dgm:prSet presAssocID="{47BDD196-8663-4946-ADEC-826F3503118E}" presName="spaceBetweenRectangles" presStyleCnt="0"/>
      <dgm:spPr/>
    </dgm:pt>
    <dgm:pt modelId="{7C5467E5-98F5-4E60-8786-62B7BF10C4CC}" type="pres">
      <dgm:prSet presAssocID="{9125A2FE-5702-499D-8ABC-89CAB95B5ADC}" presName="parentLin" presStyleCnt="0"/>
      <dgm:spPr/>
    </dgm:pt>
    <dgm:pt modelId="{7D7701CE-A83D-40BA-8E81-254C151AEE62}" type="pres">
      <dgm:prSet presAssocID="{9125A2FE-5702-499D-8ABC-89CAB95B5ADC}" presName="parentLeftMargin" presStyleLbl="node1" presStyleIdx="0" presStyleCnt="6"/>
      <dgm:spPr/>
    </dgm:pt>
    <dgm:pt modelId="{8EB8E7DB-D6AB-4A49-ADDA-B4A290C14BD8}" type="pres">
      <dgm:prSet presAssocID="{9125A2FE-5702-499D-8ABC-89CAB95B5AD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760DE52-1B00-4143-BACD-0D6286C5CE93}" type="pres">
      <dgm:prSet presAssocID="{9125A2FE-5702-499D-8ABC-89CAB95B5ADC}" presName="negativeSpace" presStyleCnt="0"/>
      <dgm:spPr/>
    </dgm:pt>
    <dgm:pt modelId="{072EF33B-B91C-4DAE-9975-22D15FEC09F5}" type="pres">
      <dgm:prSet presAssocID="{9125A2FE-5702-499D-8ABC-89CAB95B5ADC}" presName="childText" presStyleLbl="conFgAcc1" presStyleIdx="1" presStyleCnt="6">
        <dgm:presLayoutVars>
          <dgm:bulletEnabled val="1"/>
        </dgm:presLayoutVars>
      </dgm:prSet>
      <dgm:spPr/>
    </dgm:pt>
    <dgm:pt modelId="{4A2BD2AB-9AB9-472A-BD74-F2F666065E18}" type="pres">
      <dgm:prSet presAssocID="{716D1DB5-CBB0-4733-A80B-0FBD4E4024DA}" presName="spaceBetweenRectangles" presStyleCnt="0"/>
      <dgm:spPr/>
    </dgm:pt>
    <dgm:pt modelId="{3B7EA11A-78F3-4FA3-A642-3069C7A0C2EB}" type="pres">
      <dgm:prSet presAssocID="{4398B625-FA37-4741-B5C5-F1E77C902A0B}" presName="parentLin" presStyleCnt="0"/>
      <dgm:spPr/>
    </dgm:pt>
    <dgm:pt modelId="{92C6D45A-CAAB-4790-8A54-1E601895FE5A}" type="pres">
      <dgm:prSet presAssocID="{4398B625-FA37-4741-B5C5-F1E77C902A0B}" presName="parentLeftMargin" presStyleLbl="node1" presStyleIdx="1" presStyleCnt="6"/>
      <dgm:spPr/>
    </dgm:pt>
    <dgm:pt modelId="{2F5ADDAC-D591-477B-8765-8FEFAE6F7E05}" type="pres">
      <dgm:prSet presAssocID="{4398B625-FA37-4741-B5C5-F1E77C902A0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01C16C3-41D2-47F3-8AD3-04EEE8C3C844}" type="pres">
      <dgm:prSet presAssocID="{4398B625-FA37-4741-B5C5-F1E77C902A0B}" presName="negativeSpace" presStyleCnt="0"/>
      <dgm:spPr/>
    </dgm:pt>
    <dgm:pt modelId="{9F6A1797-3EC8-4A20-B762-5F438D273466}" type="pres">
      <dgm:prSet presAssocID="{4398B625-FA37-4741-B5C5-F1E77C902A0B}" presName="childText" presStyleLbl="conFgAcc1" presStyleIdx="2" presStyleCnt="6">
        <dgm:presLayoutVars>
          <dgm:bulletEnabled val="1"/>
        </dgm:presLayoutVars>
      </dgm:prSet>
      <dgm:spPr/>
    </dgm:pt>
    <dgm:pt modelId="{A3030F9E-BE7A-4F89-9854-684A729868D2}" type="pres">
      <dgm:prSet presAssocID="{BB876295-99F1-4BDE-A6D7-F51C0CCD4A25}" presName="spaceBetweenRectangles" presStyleCnt="0"/>
      <dgm:spPr/>
    </dgm:pt>
    <dgm:pt modelId="{1153D608-EF8D-4136-8B19-0CA33B2754E9}" type="pres">
      <dgm:prSet presAssocID="{B6CE92ED-5D50-48F0-82E0-1EBAB7829B88}" presName="parentLin" presStyleCnt="0"/>
      <dgm:spPr/>
    </dgm:pt>
    <dgm:pt modelId="{C537899A-F0BA-476D-AB48-8AB2E71680F2}" type="pres">
      <dgm:prSet presAssocID="{B6CE92ED-5D50-48F0-82E0-1EBAB7829B88}" presName="parentLeftMargin" presStyleLbl="node1" presStyleIdx="2" presStyleCnt="6"/>
      <dgm:spPr/>
    </dgm:pt>
    <dgm:pt modelId="{6E27E51B-E7D2-4FE2-8FA3-B65373226B05}" type="pres">
      <dgm:prSet presAssocID="{B6CE92ED-5D50-48F0-82E0-1EBAB7829B8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83DFF71-14E0-4A53-A628-45A8C631E374}" type="pres">
      <dgm:prSet presAssocID="{B6CE92ED-5D50-48F0-82E0-1EBAB7829B88}" presName="negativeSpace" presStyleCnt="0"/>
      <dgm:spPr/>
    </dgm:pt>
    <dgm:pt modelId="{605B0D85-09C8-431D-AD20-E7BBBD85CA8E}" type="pres">
      <dgm:prSet presAssocID="{B6CE92ED-5D50-48F0-82E0-1EBAB7829B88}" presName="childText" presStyleLbl="conFgAcc1" presStyleIdx="3" presStyleCnt="6">
        <dgm:presLayoutVars>
          <dgm:bulletEnabled val="1"/>
        </dgm:presLayoutVars>
      </dgm:prSet>
      <dgm:spPr/>
    </dgm:pt>
    <dgm:pt modelId="{94E1EEF2-74FF-4950-B4C3-7CEB07789867}" type="pres">
      <dgm:prSet presAssocID="{28D61E0A-14B2-4010-98AB-58E011962DD9}" presName="spaceBetweenRectangles" presStyleCnt="0"/>
      <dgm:spPr/>
    </dgm:pt>
    <dgm:pt modelId="{974A98B3-74C3-429D-86CD-694AC72FE7C7}" type="pres">
      <dgm:prSet presAssocID="{80895B0A-4088-4C3C-8070-6FAC1D4A9009}" presName="parentLin" presStyleCnt="0"/>
      <dgm:spPr/>
    </dgm:pt>
    <dgm:pt modelId="{6B643717-E0EE-4B62-9FB3-2F58FAB894D0}" type="pres">
      <dgm:prSet presAssocID="{80895B0A-4088-4C3C-8070-6FAC1D4A9009}" presName="parentLeftMargin" presStyleLbl="node1" presStyleIdx="3" presStyleCnt="6"/>
      <dgm:spPr/>
    </dgm:pt>
    <dgm:pt modelId="{3BC0604D-6A67-442F-8E2C-250ABE15417E}" type="pres">
      <dgm:prSet presAssocID="{80895B0A-4088-4C3C-8070-6FAC1D4A900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AA5A08B-E53B-4E0D-92AF-004FEBD1BFC3}" type="pres">
      <dgm:prSet presAssocID="{80895B0A-4088-4C3C-8070-6FAC1D4A9009}" presName="negativeSpace" presStyleCnt="0"/>
      <dgm:spPr/>
    </dgm:pt>
    <dgm:pt modelId="{DC69C37E-A458-4529-A557-9261D141D5F9}" type="pres">
      <dgm:prSet presAssocID="{80895B0A-4088-4C3C-8070-6FAC1D4A9009}" presName="childText" presStyleLbl="conFgAcc1" presStyleIdx="4" presStyleCnt="6">
        <dgm:presLayoutVars>
          <dgm:bulletEnabled val="1"/>
        </dgm:presLayoutVars>
      </dgm:prSet>
      <dgm:spPr/>
    </dgm:pt>
    <dgm:pt modelId="{D37F05C1-4997-4AE8-A1A2-0835CB0A8F08}" type="pres">
      <dgm:prSet presAssocID="{DCC32E9E-84DB-4AF3-B380-90D69630D407}" presName="spaceBetweenRectangles" presStyleCnt="0"/>
      <dgm:spPr/>
    </dgm:pt>
    <dgm:pt modelId="{6AED9262-6BB4-446E-956D-49881833B7A5}" type="pres">
      <dgm:prSet presAssocID="{B1C26719-2372-404B-9E33-5BA207D4D511}" presName="parentLin" presStyleCnt="0"/>
      <dgm:spPr/>
    </dgm:pt>
    <dgm:pt modelId="{934BC1A0-FE7F-40AC-954B-F2BBFE146FDF}" type="pres">
      <dgm:prSet presAssocID="{B1C26719-2372-404B-9E33-5BA207D4D511}" presName="parentLeftMargin" presStyleLbl="node1" presStyleIdx="4" presStyleCnt="6"/>
      <dgm:spPr/>
    </dgm:pt>
    <dgm:pt modelId="{0E9CDC21-8C2B-4488-90A3-6EF4252F6226}" type="pres">
      <dgm:prSet presAssocID="{B1C26719-2372-404B-9E33-5BA207D4D51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D4362699-BB52-44FE-844A-FFEDF10F7408}" type="pres">
      <dgm:prSet presAssocID="{B1C26719-2372-404B-9E33-5BA207D4D511}" presName="negativeSpace" presStyleCnt="0"/>
      <dgm:spPr/>
    </dgm:pt>
    <dgm:pt modelId="{C16EE7F8-48B9-4F97-8122-5308F4FE34F4}" type="pres">
      <dgm:prSet presAssocID="{B1C26719-2372-404B-9E33-5BA207D4D51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F2E6211-46BC-4F92-9270-CE741D64278E}" srcId="{C97CF01A-EEFF-451E-8D73-F9C9D51ED8A8}" destId="{B1C26719-2372-404B-9E33-5BA207D4D511}" srcOrd="5" destOrd="0" parTransId="{7AB962B6-6F6C-4A97-A67D-0C389DF9EDF7}" sibTransId="{B1261E44-8799-4710-BF51-BF27C8AA01FF}"/>
    <dgm:cxn modelId="{55F6D832-BDA8-4098-8B28-6DF1B2C25CE3}" srcId="{C97CF01A-EEFF-451E-8D73-F9C9D51ED8A8}" destId="{B6CE92ED-5D50-48F0-82E0-1EBAB7829B88}" srcOrd="3" destOrd="0" parTransId="{6393CC39-4E4D-4940-AF8D-DBA5AE8C5127}" sibTransId="{28D61E0A-14B2-4010-98AB-58E011962DD9}"/>
    <dgm:cxn modelId="{B849CB34-5B60-4E11-BE7F-E5177E87B409}" type="presOf" srcId="{B1C26719-2372-404B-9E33-5BA207D4D511}" destId="{0E9CDC21-8C2B-4488-90A3-6EF4252F6226}" srcOrd="1" destOrd="0" presId="urn:microsoft.com/office/officeart/2005/8/layout/list1#1"/>
    <dgm:cxn modelId="{A1A3C05B-015D-453B-9ABE-4FA9E259DA4D}" srcId="{C97CF01A-EEFF-451E-8D73-F9C9D51ED8A8}" destId="{785EE6B4-FB4B-48FB-A469-26846D5883C9}" srcOrd="0" destOrd="0" parTransId="{FEF6E81C-3F9F-47C5-A749-4E2B9362B380}" sibTransId="{47BDD196-8663-4946-ADEC-826F3503118E}"/>
    <dgm:cxn modelId="{4BB91647-CDFF-4EB0-B3C3-FE8BE988F5DF}" type="presOf" srcId="{B1C26719-2372-404B-9E33-5BA207D4D511}" destId="{934BC1A0-FE7F-40AC-954B-F2BBFE146FDF}" srcOrd="0" destOrd="0" presId="urn:microsoft.com/office/officeart/2005/8/layout/list1#1"/>
    <dgm:cxn modelId="{1F2B244A-9E14-436C-AA08-C1EE9B2ABE3E}" type="presOf" srcId="{80895B0A-4088-4C3C-8070-6FAC1D4A9009}" destId="{3BC0604D-6A67-442F-8E2C-250ABE15417E}" srcOrd="1" destOrd="0" presId="urn:microsoft.com/office/officeart/2005/8/layout/list1#1"/>
    <dgm:cxn modelId="{6F2D1570-5416-442E-8769-CA9142AD14FD}" type="presOf" srcId="{B6CE92ED-5D50-48F0-82E0-1EBAB7829B88}" destId="{C537899A-F0BA-476D-AB48-8AB2E71680F2}" srcOrd="0" destOrd="0" presId="urn:microsoft.com/office/officeart/2005/8/layout/list1#1"/>
    <dgm:cxn modelId="{1DE92B75-6C77-4FEE-AB50-2AFFE2BDEA15}" type="presOf" srcId="{4398B625-FA37-4741-B5C5-F1E77C902A0B}" destId="{92C6D45A-CAAB-4790-8A54-1E601895FE5A}" srcOrd="0" destOrd="0" presId="urn:microsoft.com/office/officeart/2005/8/layout/list1#1"/>
    <dgm:cxn modelId="{05B0507F-12BF-4EFD-9D08-DF8962E3EA02}" srcId="{C97CF01A-EEFF-451E-8D73-F9C9D51ED8A8}" destId="{4398B625-FA37-4741-B5C5-F1E77C902A0B}" srcOrd="2" destOrd="0" parTransId="{6531FE5F-AB94-4B81-8AAC-3FC64C544240}" sibTransId="{BB876295-99F1-4BDE-A6D7-F51C0CCD4A25}"/>
    <dgm:cxn modelId="{ED434790-9727-4136-A6B0-27BD8564D173}" type="presOf" srcId="{4398B625-FA37-4741-B5C5-F1E77C902A0B}" destId="{2F5ADDAC-D591-477B-8765-8FEFAE6F7E05}" srcOrd="1" destOrd="0" presId="urn:microsoft.com/office/officeart/2005/8/layout/list1#1"/>
    <dgm:cxn modelId="{717756BA-8F74-44E1-A9DF-F1AE80D5154A}" type="presOf" srcId="{9125A2FE-5702-499D-8ABC-89CAB95B5ADC}" destId="{7D7701CE-A83D-40BA-8E81-254C151AEE62}" srcOrd="0" destOrd="0" presId="urn:microsoft.com/office/officeart/2005/8/layout/list1#1"/>
    <dgm:cxn modelId="{20F808CD-C9EB-432D-9B85-E317359FAC0D}" type="presOf" srcId="{80895B0A-4088-4C3C-8070-6FAC1D4A9009}" destId="{6B643717-E0EE-4B62-9FB3-2F58FAB894D0}" srcOrd="0" destOrd="0" presId="urn:microsoft.com/office/officeart/2005/8/layout/list1#1"/>
    <dgm:cxn modelId="{71D733D3-73D6-4D70-8181-DB4DACA4F385}" type="presOf" srcId="{785EE6B4-FB4B-48FB-A469-26846D5883C9}" destId="{775FA637-00B4-4F17-9EFD-94163A6994DA}" srcOrd="1" destOrd="0" presId="urn:microsoft.com/office/officeart/2005/8/layout/list1#1"/>
    <dgm:cxn modelId="{82ECE0D3-34E4-4D69-A22C-B00F9F526BEA}" srcId="{C97CF01A-EEFF-451E-8D73-F9C9D51ED8A8}" destId="{9125A2FE-5702-499D-8ABC-89CAB95B5ADC}" srcOrd="1" destOrd="0" parTransId="{38DFCD35-E112-4C96-B65E-B2FE53B660CC}" sibTransId="{716D1DB5-CBB0-4733-A80B-0FBD4E4024DA}"/>
    <dgm:cxn modelId="{DC958DE2-65E9-4A65-811D-06C000B37021}" type="presOf" srcId="{C97CF01A-EEFF-451E-8D73-F9C9D51ED8A8}" destId="{DA3558C7-2053-4C95-8416-48095F8704F7}" srcOrd="0" destOrd="0" presId="urn:microsoft.com/office/officeart/2005/8/layout/list1#1"/>
    <dgm:cxn modelId="{4C2B2DE8-D3AC-4619-A409-46309D618C49}" type="presOf" srcId="{B6CE92ED-5D50-48F0-82E0-1EBAB7829B88}" destId="{6E27E51B-E7D2-4FE2-8FA3-B65373226B05}" srcOrd="1" destOrd="0" presId="urn:microsoft.com/office/officeart/2005/8/layout/list1#1"/>
    <dgm:cxn modelId="{69DBCAE9-4DFB-4F34-89BD-1D6C4DBEAE30}" type="presOf" srcId="{785EE6B4-FB4B-48FB-A469-26846D5883C9}" destId="{A71DFF7B-865B-4E06-9F1C-7E2E9C1F3315}" srcOrd="0" destOrd="0" presId="urn:microsoft.com/office/officeart/2005/8/layout/list1#1"/>
    <dgm:cxn modelId="{80162CEB-14ED-4548-A2C6-0D9A7B42222D}" srcId="{C97CF01A-EEFF-451E-8D73-F9C9D51ED8A8}" destId="{80895B0A-4088-4C3C-8070-6FAC1D4A9009}" srcOrd="4" destOrd="0" parTransId="{6945B0E8-FCEF-4ED9-8B89-22B279AEC07E}" sibTransId="{DCC32E9E-84DB-4AF3-B380-90D69630D407}"/>
    <dgm:cxn modelId="{78C7AEFA-619E-4FC4-B9C1-7A5A8503BB3F}" type="presOf" srcId="{9125A2FE-5702-499D-8ABC-89CAB95B5ADC}" destId="{8EB8E7DB-D6AB-4A49-ADDA-B4A290C14BD8}" srcOrd="1" destOrd="0" presId="urn:microsoft.com/office/officeart/2005/8/layout/list1#1"/>
    <dgm:cxn modelId="{1B3022E8-FC16-4999-B3FF-FBC0A79B54E5}" type="presParOf" srcId="{DA3558C7-2053-4C95-8416-48095F8704F7}" destId="{07E40CCD-AFC1-4365-B040-5F710B99E21E}" srcOrd="0" destOrd="0" presId="urn:microsoft.com/office/officeart/2005/8/layout/list1#1"/>
    <dgm:cxn modelId="{7CEBFFE6-543B-420B-9494-94749C7971DC}" type="presParOf" srcId="{07E40CCD-AFC1-4365-B040-5F710B99E21E}" destId="{A71DFF7B-865B-4E06-9F1C-7E2E9C1F3315}" srcOrd="0" destOrd="0" presId="urn:microsoft.com/office/officeart/2005/8/layout/list1#1"/>
    <dgm:cxn modelId="{BD68EB44-B04C-4E84-B2D8-F417BEC9AD7D}" type="presParOf" srcId="{07E40CCD-AFC1-4365-B040-5F710B99E21E}" destId="{775FA637-00B4-4F17-9EFD-94163A6994DA}" srcOrd="1" destOrd="0" presId="urn:microsoft.com/office/officeart/2005/8/layout/list1#1"/>
    <dgm:cxn modelId="{6F7D249B-82F9-478F-A97F-A244D08EEE29}" type="presParOf" srcId="{DA3558C7-2053-4C95-8416-48095F8704F7}" destId="{DD68793D-9300-4D66-B50E-F595621ACCB1}" srcOrd="1" destOrd="0" presId="urn:microsoft.com/office/officeart/2005/8/layout/list1#1"/>
    <dgm:cxn modelId="{7F77DB44-4A19-4071-9266-1B32B2FA0D0E}" type="presParOf" srcId="{DA3558C7-2053-4C95-8416-48095F8704F7}" destId="{356D0583-B1DF-454D-A5E6-83F7404345DF}" srcOrd="2" destOrd="0" presId="urn:microsoft.com/office/officeart/2005/8/layout/list1#1"/>
    <dgm:cxn modelId="{B61CA94F-A27C-475F-B847-9DB80DF76DE5}" type="presParOf" srcId="{DA3558C7-2053-4C95-8416-48095F8704F7}" destId="{C41CF185-48D2-43A0-B3DB-69A47CCFFB81}" srcOrd="3" destOrd="0" presId="urn:microsoft.com/office/officeart/2005/8/layout/list1#1"/>
    <dgm:cxn modelId="{B5102432-5352-4F64-8D6C-DECB9E19D171}" type="presParOf" srcId="{DA3558C7-2053-4C95-8416-48095F8704F7}" destId="{7C5467E5-98F5-4E60-8786-62B7BF10C4CC}" srcOrd="4" destOrd="0" presId="urn:microsoft.com/office/officeart/2005/8/layout/list1#1"/>
    <dgm:cxn modelId="{1A8110B5-6FB0-45B8-808F-00E28BC8A26F}" type="presParOf" srcId="{7C5467E5-98F5-4E60-8786-62B7BF10C4CC}" destId="{7D7701CE-A83D-40BA-8E81-254C151AEE62}" srcOrd="0" destOrd="0" presId="urn:microsoft.com/office/officeart/2005/8/layout/list1#1"/>
    <dgm:cxn modelId="{D10E8CC2-FA61-4167-BEE6-B62F512E85AA}" type="presParOf" srcId="{7C5467E5-98F5-4E60-8786-62B7BF10C4CC}" destId="{8EB8E7DB-D6AB-4A49-ADDA-B4A290C14BD8}" srcOrd="1" destOrd="0" presId="urn:microsoft.com/office/officeart/2005/8/layout/list1#1"/>
    <dgm:cxn modelId="{850B91D8-58AD-41E5-8FD0-541BEF486043}" type="presParOf" srcId="{DA3558C7-2053-4C95-8416-48095F8704F7}" destId="{5760DE52-1B00-4143-BACD-0D6286C5CE93}" srcOrd="5" destOrd="0" presId="urn:microsoft.com/office/officeart/2005/8/layout/list1#1"/>
    <dgm:cxn modelId="{EEE9B236-1EE3-4E8D-ABBC-9CB59AE6EE8C}" type="presParOf" srcId="{DA3558C7-2053-4C95-8416-48095F8704F7}" destId="{072EF33B-B91C-4DAE-9975-22D15FEC09F5}" srcOrd="6" destOrd="0" presId="urn:microsoft.com/office/officeart/2005/8/layout/list1#1"/>
    <dgm:cxn modelId="{FA651598-B831-4EA2-8688-0EBDE0457426}" type="presParOf" srcId="{DA3558C7-2053-4C95-8416-48095F8704F7}" destId="{4A2BD2AB-9AB9-472A-BD74-F2F666065E18}" srcOrd="7" destOrd="0" presId="urn:microsoft.com/office/officeart/2005/8/layout/list1#1"/>
    <dgm:cxn modelId="{3E94D4C7-F160-4083-A2C2-BEC436B308A9}" type="presParOf" srcId="{DA3558C7-2053-4C95-8416-48095F8704F7}" destId="{3B7EA11A-78F3-4FA3-A642-3069C7A0C2EB}" srcOrd="8" destOrd="0" presId="urn:microsoft.com/office/officeart/2005/8/layout/list1#1"/>
    <dgm:cxn modelId="{E79D8C5F-9E3A-4014-8877-0B46E14A279F}" type="presParOf" srcId="{3B7EA11A-78F3-4FA3-A642-3069C7A0C2EB}" destId="{92C6D45A-CAAB-4790-8A54-1E601895FE5A}" srcOrd="0" destOrd="0" presId="urn:microsoft.com/office/officeart/2005/8/layout/list1#1"/>
    <dgm:cxn modelId="{FFAC7A1F-934A-42FC-B5C2-BFDADA9405EB}" type="presParOf" srcId="{3B7EA11A-78F3-4FA3-A642-3069C7A0C2EB}" destId="{2F5ADDAC-D591-477B-8765-8FEFAE6F7E05}" srcOrd="1" destOrd="0" presId="urn:microsoft.com/office/officeart/2005/8/layout/list1#1"/>
    <dgm:cxn modelId="{2EB2BC5D-E1C5-4510-8159-E95909863542}" type="presParOf" srcId="{DA3558C7-2053-4C95-8416-48095F8704F7}" destId="{801C16C3-41D2-47F3-8AD3-04EEE8C3C844}" srcOrd="9" destOrd="0" presId="urn:microsoft.com/office/officeart/2005/8/layout/list1#1"/>
    <dgm:cxn modelId="{763E259D-D5ED-4492-B431-58CAA6611FB5}" type="presParOf" srcId="{DA3558C7-2053-4C95-8416-48095F8704F7}" destId="{9F6A1797-3EC8-4A20-B762-5F438D273466}" srcOrd="10" destOrd="0" presId="urn:microsoft.com/office/officeart/2005/8/layout/list1#1"/>
    <dgm:cxn modelId="{ADC89D6B-89CE-4F96-8821-58F5242C9BDA}" type="presParOf" srcId="{DA3558C7-2053-4C95-8416-48095F8704F7}" destId="{A3030F9E-BE7A-4F89-9854-684A729868D2}" srcOrd="11" destOrd="0" presId="urn:microsoft.com/office/officeart/2005/8/layout/list1#1"/>
    <dgm:cxn modelId="{1F134FDD-DF6A-4069-B54D-7A15B60608AF}" type="presParOf" srcId="{DA3558C7-2053-4C95-8416-48095F8704F7}" destId="{1153D608-EF8D-4136-8B19-0CA33B2754E9}" srcOrd="12" destOrd="0" presId="urn:microsoft.com/office/officeart/2005/8/layout/list1#1"/>
    <dgm:cxn modelId="{4056C24E-1F81-46BD-8861-B3F0B733A84E}" type="presParOf" srcId="{1153D608-EF8D-4136-8B19-0CA33B2754E9}" destId="{C537899A-F0BA-476D-AB48-8AB2E71680F2}" srcOrd="0" destOrd="0" presId="urn:microsoft.com/office/officeart/2005/8/layout/list1#1"/>
    <dgm:cxn modelId="{CBF89D31-8AD3-470B-8735-AEC1B03E3165}" type="presParOf" srcId="{1153D608-EF8D-4136-8B19-0CA33B2754E9}" destId="{6E27E51B-E7D2-4FE2-8FA3-B65373226B05}" srcOrd="1" destOrd="0" presId="urn:microsoft.com/office/officeart/2005/8/layout/list1#1"/>
    <dgm:cxn modelId="{1B046598-C6DA-4E96-8841-A5394F08A9B3}" type="presParOf" srcId="{DA3558C7-2053-4C95-8416-48095F8704F7}" destId="{083DFF71-14E0-4A53-A628-45A8C631E374}" srcOrd="13" destOrd="0" presId="urn:microsoft.com/office/officeart/2005/8/layout/list1#1"/>
    <dgm:cxn modelId="{98D1D93D-9D1A-4F81-B7E7-4DF7D938BC49}" type="presParOf" srcId="{DA3558C7-2053-4C95-8416-48095F8704F7}" destId="{605B0D85-09C8-431D-AD20-E7BBBD85CA8E}" srcOrd="14" destOrd="0" presId="urn:microsoft.com/office/officeart/2005/8/layout/list1#1"/>
    <dgm:cxn modelId="{7312C3C8-BA59-44EE-BDC1-546D6B440AD9}" type="presParOf" srcId="{DA3558C7-2053-4C95-8416-48095F8704F7}" destId="{94E1EEF2-74FF-4950-B4C3-7CEB07789867}" srcOrd="15" destOrd="0" presId="urn:microsoft.com/office/officeart/2005/8/layout/list1#1"/>
    <dgm:cxn modelId="{3AEB81BB-02FE-4F0E-8824-BA9183334A8B}" type="presParOf" srcId="{DA3558C7-2053-4C95-8416-48095F8704F7}" destId="{974A98B3-74C3-429D-86CD-694AC72FE7C7}" srcOrd="16" destOrd="0" presId="urn:microsoft.com/office/officeart/2005/8/layout/list1#1"/>
    <dgm:cxn modelId="{AD874405-FAD8-40D2-920D-50F0990817F9}" type="presParOf" srcId="{974A98B3-74C3-429D-86CD-694AC72FE7C7}" destId="{6B643717-E0EE-4B62-9FB3-2F58FAB894D0}" srcOrd="0" destOrd="0" presId="urn:microsoft.com/office/officeart/2005/8/layout/list1#1"/>
    <dgm:cxn modelId="{400102B0-A392-45A8-93D1-4F3D4EE87A9E}" type="presParOf" srcId="{974A98B3-74C3-429D-86CD-694AC72FE7C7}" destId="{3BC0604D-6A67-442F-8E2C-250ABE15417E}" srcOrd="1" destOrd="0" presId="urn:microsoft.com/office/officeart/2005/8/layout/list1#1"/>
    <dgm:cxn modelId="{9711A09F-77AA-4109-9706-19E29E1FCB82}" type="presParOf" srcId="{DA3558C7-2053-4C95-8416-48095F8704F7}" destId="{DAA5A08B-E53B-4E0D-92AF-004FEBD1BFC3}" srcOrd="17" destOrd="0" presId="urn:microsoft.com/office/officeart/2005/8/layout/list1#1"/>
    <dgm:cxn modelId="{02A1EB58-B6B9-4CF1-89E6-C9D4A8E5EBDE}" type="presParOf" srcId="{DA3558C7-2053-4C95-8416-48095F8704F7}" destId="{DC69C37E-A458-4529-A557-9261D141D5F9}" srcOrd="18" destOrd="0" presId="urn:microsoft.com/office/officeart/2005/8/layout/list1#1"/>
    <dgm:cxn modelId="{AA1480B1-1692-4998-9F63-23DD7973C67F}" type="presParOf" srcId="{DA3558C7-2053-4C95-8416-48095F8704F7}" destId="{D37F05C1-4997-4AE8-A1A2-0835CB0A8F08}" srcOrd="19" destOrd="0" presId="urn:microsoft.com/office/officeart/2005/8/layout/list1#1"/>
    <dgm:cxn modelId="{89357E5F-6C30-4A97-B22E-8E1C58FFE4C2}" type="presParOf" srcId="{DA3558C7-2053-4C95-8416-48095F8704F7}" destId="{6AED9262-6BB4-446E-956D-49881833B7A5}" srcOrd="20" destOrd="0" presId="urn:microsoft.com/office/officeart/2005/8/layout/list1#1"/>
    <dgm:cxn modelId="{ADC49358-D207-43D1-B1EF-3A73B60D0867}" type="presParOf" srcId="{6AED9262-6BB4-446E-956D-49881833B7A5}" destId="{934BC1A0-FE7F-40AC-954B-F2BBFE146FDF}" srcOrd="0" destOrd="0" presId="urn:microsoft.com/office/officeart/2005/8/layout/list1#1"/>
    <dgm:cxn modelId="{229FD611-B9A9-46C4-BEBB-290FFC300474}" type="presParOf" srcId="{6AED9262-6BB4-446E-956D-49881833B7A5}" destId="{0E9CDC21-8C2B-4488-90A3-6EF4252F6226}" srcOrd="1" destOrd="0" presId="urn:microsoft.com/office/officeart/2005/8/layout/list1#1"/>
    <dgm:cxn modelId="{B732B8A2-6A8D-451E-AD78-21465F4D9910}" type="presParOf" srcId="{DA3558C7-2053-4C95-8416-48095F8704F7}" destId="{D4362699-BB52-44FE-844A-FFEDF10F7408}" srcOrd="21" destOrd="0" presId="urn:microsoft.com/office/officeart/2005/8/layout/list1#1"/>
    <dgm:cxn modelId="{D1383477-4ADA-4F89-B100-493E5DAD5526}" type="presParOf" srcId="{DA3558C7-2053-4C95-8416-48095F8704F7}" destId="{C16EE7F8-48B9-4F97-8122-5308F4FE34F4}" srcOrd="22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902785-5CBE-4076-A0D1-43E9F86CCF6F}" type="doc">
      <dgm:prSet loTypeId="urn:microsoft.com/office/officeart/2005/8/layout/process1" loCatId="process" qsTypeId="urn:microsoft.com/office/officeart/2005/8/quickstyle/simple4#1" qsCatId="simple" csTypeId="urn:microsoft.com/office/officeart/2005/8/colors/accent3_2#2" csCatId="accent3" phldr="1"/>
      <dgm:spPr/>
    </dgm:pt>
    <dgm:pt modelId="{D69298A1-7D6F-40F8-AEC8-67CDAC89CEDD}">
      <dgm:prSet phldrT="[Text]"/>
      <dgm:spPr/>
      <dgm:t>
        <a:bodyPr/>
        <a:lstStyle/>
        <a:p>
          <a:r>
            <a:rPr lang="en-US" dirty="0"/>
            <a:t>VQGAN</a:t>
          </a:r>
        </a:p>
      </dgm:t>
    </dgm:pt>
    <dgm:pt modelId="{F03D9037-8A9A-4A56-A699-7289F25B5C91}" type="parTrans" cxnId="{808D86BF-960B-41A1-AF02-A1A4A0FB902D}">
      <dgm:prSet/>
      <dgm:spPr/>
      <dgm:t>
        <a:bodyPr/>
        <a:lstStyle/>
        <a:p>
          <a:endParaRPr lang="en-US"/>
        </a:p>
      </dgm:t>
    </dgm:pt>
    <dgm:pt modelId="{0372CDDB-C805-4B4C-B4B2-CDD546F51263}" type="sibTrans" cxnId="{808D86BF-960B-41A1-AF02-A1A4A0FB902D}">
      <dgm:prSet/>
      <dgm:spPr/>
      <dgm:t>
        <a:bodyPr/>
        <a:lstStyle/>
        <a:p>
          <a:endParaRPr lang="en-US"/>
        </a:p>
      </dgm:t>
    </dgm:pt>
    <dgm:pt modelId="{80213864-B623-482D-8208-0E7216576B21}">
      <dgm:prSet phldrT="[Text]"/>
      <dgm:spPr/>
      <dgm:t>
        <a:bodyPr/>
        <a:lstStyle/>
        <a:p>
          <a:r>
            <a:rPr lang="en-US" dirty="0"/>
            <a:t>TAMING TRANSFORMER</a:t>
          </a:r>
        </a:p>
      </dgm:t>
    </dgm:pt>
    <dgm:pt modelId="{E6F49FF8-48F0-491D-BED5-4C3058B63295}" type="parTrans" cxnId="{CC4A4871-4637-4F7E-8206-B3420D790ED8}">
      <dgm:prSet/>
      <dgm:spPr/>
      <dgm:t>
        <a:bodyPr/>
        <a:lstStyle/>
        <a:p>
          <a:endParaRPr lang="en-US"/>
        </a:p>
      </dgm:t>
    </dgm:pt>
    <dgm:pt modelId="{E442E321-C00C-41BC-A26F-7D130ED479EB}" type="sibTrans" cxnId="{CC4A4871-4637-4F7E-8206-B3420D790ED8}">
      <dgm:prSet/>
      <dgm:spPr/>
      <dgm:t>
        <a:bodyPr/>
        <a:lstStyle/>
        <a:p>
          <a:endParaRPr lang="en-US"/>
        </a:p>
      </dgm:t>
    </dgm:pt>
    <dgm:pt modelId="{2E231BBC-B44E-41DC-A55E-B1557A4638B7}">
      <dgm:prSet phldrT="[Text]"/>
      <dgm:spPr/>
      <dgm:t>
        <a:bodyPr/>
        <a:lstStyle/>
        <a:p>
          <a:r>
            <a:rPr lang="en-US" dirty="0"/>
            <a:t>CLIP</a:t>
          </a:r>
        </a:p>
      </dgm:t>
    </dgm:pt>
    <dgm:pt modelId="{E238F702-1EE0-4840-9582-171AB6A127BA}" type="parTrans" cxnId="{AE8B9228-EE44-4798-96C4-07F1E16F6E0E}">
      <dgm:prSet/>
      <dgm:spPr/>
      <dgm:t>
        <a:bodyPr/>
        <a:lstStyle/>
        <a:p>
          <a:endParaRPr lang="en-US"/>
        </a:p>
      </dgm:t>
    </dgm:pt>
    <dgm:pt modelId="{B190335D-6071-484A-9921-6D51D49F8D83}" type="sibTrans" cxnId="{AE8B9228-EE44-4798-96C4-07F1E16F6E0E}">
      <dgm:prSet/>
      <dgm:spPr/>
      <dgm:t>
        <a:bodyPr/>
        <a:lstStyle/>
        <a:p>
          <a:endParaRPr lang="en-US"/>
        </a:p>
      </dgm:t>
    </dgm:pt>
    <dgm:pt modelId="{1EDF1780-C2C3-46FF-AEDC-CC89A113E861}">
      <dgm:prSet phldrT="[Text]"/>
      <dgm:spPr/>
      <dgm:t>
        <a:bodyPr/>
        <a:lstStyle/>
        <a:p>
          <a:r>
            <a:rPr lang="en-US" dirty="0"/>
            <a:t>SENTENCE BERT</a:t>
          </a:r>
        </a:p>
      </dgm:t>
    </dgm:pt>
    <dgm:pt modelId="{3D0DB6D6-7662-44AD-824F-B74AC270F67B}" type="parTrans" cxnId="{5C537803-A96F-43BD-8259-A2FB980B1B0C}">
      <dgm:prSet/>
      <dgm:spPr/>
      <dgm:t>
        <a:bodyPr/>
        <a:lstStyle/>
        <a:p>
          <a:endParaRPr lang="en-US"/>
        </a:p>
      </dgm:t>
    </dgm:pt>
    <dgm:pt modelId="{55A52011-59FF-4863-99DF-6FC9A1038EA6}" type="sibTrans" cxnId="{5C537803-A96F-43BD-8259-A2FB980B1B0C}">
      <dgm:prSet/>
      <dgm:spPr/>
      <dgm:t>
        <a:bodyPr/>
        <a:lstStyle/>
        <a:p>
          <a:endParaRPr lang="en-US"/>
        </a:p>
      </dgm:t>
    </dgm:pt>
    <dgm:pt modelId="{50129240-91C5-4295-B4A1-9979C9DFAE63}" type="pres">
      <dgm:prSet presAssocID="{F2902785-5CBE-4076-A0D1-43E9F86CCF6F}" presName="Name0" presStyleCnt="0">
        <dgm:presLayoutVars>
          <dgm:dir/>
          <dgm:resizeHandles val="exact"/>
        </dgm:presLayoutVars>
      </dgm:prSet>
      <dgm:spPr/>
    </dgm:pt>
    <dgm:pt modelId="{B8CC366D-2806-4137-8536-403E0E37E316}" type="pres">
      <dgm:prSet presAssocID="{D69298A1-7D6F-40F8-AEC8-67CDAC89CEDD}" presName="node" presStyleLbl="node1" presStyleIdx="0" presStyleCnt="4">
        <dgm:presLayoutVars>
          <dgm:bulletEnabled val="1"/>
        </dgm:presLayoutVars>
      </dgm:prSet>
      <dgm:spPr/>
    </dgm:pt>
    <dgm:pt modelId="{FF38C699-43D2-4543-9E47-292FBBDA0586}" type="pres">
      <dgm:prSet presAssocID="{0372CDDB-C805-4B4C-B4B2-CDD546F51263}" presName="sibTrans" presStyleLbl="sibTrans2D1" presStyleIdx="0" presStyleCnt="3"/>
      <dgm:spPr/>
    </dgm:pt>
    <dgm:pt modelId="{3CD1D96E-F3EE-485D-A138-46EB8A37ACCB}" type="pres">
      <dgm:prSet presAssocID="{0372CDDB-C805-4B4C-B4B2-CDD546F51263}" presName="connectorText" presStyleLbl="sibTrans2D1" presStyleIdx="0" presStyleCnt="3"/>
      <dgm:spPr/>
    </dgm:pt>
    <dgm:pt modelId="{8A9C8A51-FBDC-4AEA-BAB8-FB180D808CBC}" type="pres">
      <dgm:prSet presAssocID="{80213864-B623-482D-8208-0E7216576B21}" presName="node" presStyleLbl="node1" presStyleIdx="1" presStyleCnt="4">
        <dgm:presLayoutVars>
          <dgm:bulletEnabled val="1"/>
        </dgm:presLayoutVars>
      </dgm:prSet>
      <dgm:spPr/>
    </dgm:pt>
    <dgm:pt modelId="{FA741C25-4183-4F66-A942-BCB23CCDD2BC}" type="pres">
      <dgm:prSet presAssocID="{E442E321-C00C-41BC-A26F-7D130ED479EB}" presName="sibTrans" presStyleLbl="sibTrans2D1" presStyleIdx="1" presStyleCnt="3"/>
      <dgm:spPr/>
    </dgm:pt>
    <dgm:pt modelId="{2FB9C78D-1DE7-4F83-8CB5-38331A8697CA}" type="pres">
      <dgm:prSet presAssocID="{E442E321-C00C-41BC-A26F-7D130ED479EB}" presName="connectorText" presStyleLbl="sibTrans2D1" presStyleIdx="1" presStyleCnt="3"/>
      <dgm:spPr/>
    </dgm:pt>
    <dgm:pt modelId="{51BE6CA1-5BB2-4243-B9B7-84CC996C61E7}" type="pres">
      <dgm:prSet presAssocID="{2E231BBC-B44E-41DC-A55E-B1557A4638B7}" presName="node" presStyleLbl="node1" presStyleIdx="2" presStyleCnt="4">
        <dgm:presLayoutVars>
          <dgm:bulletEnabled val="1"/>
        </dgm:presLayoutVars>
      </dgm:prSet>
      <dgm:spPr/>
    </dgm:pt>
    <dgm:pt modelId="{6A69390B-26C8-46C4-8B0C-8B0E9441201A}" type="pres">
      <dgm:prSet presAssocID="{B190335D-6071-484A-9921-6D51D49F8D83}" presName="sibTrans" presStyleLbl="sibTrans2D1" presStyleIdx="2" presStyleCnt="3"/>
      <dgm:spPr/>
    </dgm:pt>
    <dgm:pt modelId="{74A917BD-6467-4810-B4F5-FFCEA9CA5803}" type="pres">
      <dgm:prSet presAssocID="{B190335D-6071-484A-9921-6D51D49F8D83}" presName="connectorText" presStyleLbl="sibTrans2D1" presStyleIdx="2" presStyleCnt="3"/>
      <dgm:spPr/>
    </dgm:pt>
    <dgm:pt modelId="{3A6827C2-4173-4720-9056-043F9EA7DC21}" type="pres">
      <dgm:prSet presAssocID="{1EDF1780-C2C3-46FF-AEDC-CC89A113E861}" presName="node" presStyleLbl="node1" presStyleIdx="3" presStyleCnt="4">
        <dgm:presLayoutVars>
          <dgm:bulletEnabled val="1"/>
        </dgm:presLayoutVars>
      </dgm:prSet>
      <dgm:spPr/>
    </dgm:pt>
  </dgm:ptLst>
  <dgm:cxnLst>
    <dgm:cxn modelId="{5C537803-A96F-43BD-8259-A2FB980B1B0C}" srcId="{F2902785-5CBE-4076-A0D1-43E9F86CCF6F}" destId="{1EDF1780-C2C3-46FF-AEDC-CC89A113E861}" srcOrd="3" destOrd="0" parTransId="{3D0DB6D6-7662-44AD-824F-B74AC270F67B}" sibTransId="{55A52011-59FF-4863-99DF-6FC9A1038EA6}"/>
    <dgm:cxn modelId="{AE8B9228-EE44-4798-96C4-07F1E16F6E0E}" srcId="{F2902785-5CBE-4076-A0D1-43E9F86CCF6F}" destId="{2E231BBC-B44E-41DC-A55E-B1557A4638B7}" srcOrd="2" destOrd="0" parTransId="{E238F702-1EE0-4840-9582-171AB6A127BA}" sibTransId="{B190335D-6071-484A-9921-6D51D49F8D83}"/>
    <dgm:cxn modelId="{C08D7D66-ABE4-4071-9A3F-3A30D6DC9A45}" type="presOf" srcId="{E442E321-C00C-41BC-A26F-7D130ED479EB}" destId="{FA741C25-4183-4F66-A942-BCB23CCDD2BC}" srcOrd="0" destOrd="0" presId="urn:microsoft.com/office/officeart/2005/8/layout/process1"/>
    <dgm:cxn modelId="{CC4A4871-4637-4F7E-8206-B3420D790ED8}" srcId="{F2902785-5CBE-4076-A0D1-43E9F86CCF6F}" destId="{80213864-B623-482D-8208-0E7216576B21}" srcOrd="1" destOrd="0" parTransId="{E6F49FF8-48F0-491D-BED5-4C3058B63295}" sibTransId="{E442E321-C00C-41BC-A26F-7D130ED479EB}"/>
    <dgm:cxn modelId="{A0ADF780-8234-4DC3-BF8C-1BA1697D57EF}" type="presOf" srcId="{0372CDDB-C805-4B4C-B4B2-CDD546F51263}" destId="{3CD1D96E-F3EE-485D-A138-46EB8A37ACCB}" srcOrd="1" destOrd="0" presId="urn:microsoft.com/office/officeart/2005/8/layout/process1"/>
    <dgm:cxn modelId="{9C333A89-F7B0-4BC5-8720-F1FC6FF90C83}" type="presOf" srcId="{E442E321-C00C-41BC-A26F-7D130ED479EB}" destId="{2FB9C78D-1DE7-4F83-8CB5-38331A8697CA}" srcOrd="1" destOrd="0" presId="urn:microsoft.com/office/officeart/2005/8/layout/process1"/>
    <dgm:cxn modelId="{563EF18C-F9A7-43E9-9133-6A983F91B7F2}" type="presOf" srcId="{0372CDDB-C805-4B4C-B4B2-CDD546F51263}" destId="{FF38C699-43D2-4543-9E47-292FBBDA0586}" srcOrd="0" destOrd="0" presId="urn:microsoft.com/office/officeart/2005/8/layout/process1"/>
    <dgm:cxn modelId="{1263BDBA-C357-491C-94AF-2906C6AE8235}" type="presOf" srcId="{D69298A1-7D6F-40F8-AEC8-67CDAC89CEDD}" destId="{B8CC366D-2806-4137-8536-403E0E37E316}" srcOrd="0" destOrd="0" presId="urn:microsoft.com/office/officeart/2005/8/layout/process1"/>
    <dgm:cxn modelId="{808D86BF-960B-41A1-AF02-A1A4A0FB902D}" srcId="{F2902785-5CBE-4076-A0D1-43E9F86CCF6F}" destId="{D69298A1-7D6F-40F8-AEC8-67CDAC89CEDD}" srcOrd="0" destOrd="0" parTransId="{F03D9037-8A9A-4A56-A699-7289F25B5C91}" sibTransId="{0372CDDB-C805-4B4C-B4B2-CDD546F51263}"/>
    <dgm:cxn modelId="{2CE23CCD-F169-480A-9EC0-D922623704C9}" type="presOf" srcId="{B190335D-6071-484A-9921-6D51D49F8D83}" destId="{6A69390B-26C8-46C4-8B0C-8B0E9441201A}" srcOrd="0" destOrd="0" presId="urn:microsoft.com/office/officeart/2005/8/layout/process1"/>
    <dgm:cxn modelId="{CF65EFD2-4ADC-4CC0-82F1-1AB4C440FF07}" type="presOf" srcId="{80213864-B623-482D-8208-0E7216576B21}" destId="{8A9C8A51-FBDC-4AEA-BAB8-FB180D808CBC}" srcOrd="0" destOrd="0" presId="urn:microsoft.com/office/officeart/2005/8/layout/process1"/>
    <dgm:cxn modelId="{7066F2DB-92EF-490F-AEB7-58A670E2BE24}" type="presOf" srcId="{F2902785-5CBE-4076-A0D1-43E9F86CCF6F}" destId="{50129240-91C5-4295-B4A1-9979C9DFAE63}" srcOrd="0" destOrd="0" presId="urn:microsoft.com/office/officeart/2005/8/layout/process1"/>
    <dgm:cxn modelId="{E1CE12E3-62CC-45CE-B1C3-A098D36BE38F}" type="presOf" srcId="{B190335D-6071-484A-9921-6D51D49F8D83}" destId="{74A917BD-6467-4810-B4F5-FFCEA9CA5803}" srcOrd="1" destOrd="0" presId="urn:microsoft.com/office/officeart/2005/8/layout/process1"/>
    <dgm:cxn modelId="{41DE22F0-6ECC-4E12-8B7A-F6CF997BF09A}" type="presOf" srcId="{1EDF1780-C2C3-46FF-AEDC-CC89A113E861}" destId="{3A6827C2-4173-4720-9056-043F9EA7DC21}" srcOrd="0" destOrd="0" presId="urn:microsoft.com/office/officeart/2005/8/layout/process1"/>
    <dgm:cxn modelId="{AC8E8DF9-AF81-4AB0-845B-E28E2719D52C}" type="presOf" srcId="{2E231BBC-B44E-41DC-A55E-B1557A4638B7}" destId="{51BE6CA1-5BB2-4243-B9B7-84CC996C61E7}" srcOrd="0" destOrd="0" presId="urn:microsoft.com/office/officeart/2005/8/layout/process1"/>
    <dgm:cxn modelId="{6A9B788B-11CB-4E63-AD0F-8D81DF2F8688}" type="presParOf" srcId="{50129240-91C5-4295-B4A1-9979C9DFAE63}" destId="{B8CC366D-2806-4137-8536-403E0E37E316}" srcOrd="0" destOrd="0" presId="urn:microsoft.com/office/officeart/2005/8/layout/process1"/>
    <dgm:cxn modelId="{23FEF6BF-6893-479C-BDF7-68DEC5677560}" type="presParOf" srcId="{50129240-91C5-4295-B4A1-9979C9DFAE63}" destId="{FF38C699-43D2-4543-9E47-292FBBDA0586}" srcOrd="1" destOrd="0" presId="urn:microsoft.com/office/officeart/2005/8/layout/process1"/>
    <dgm:cxn modelId="{22459145-A065-40E9-8CC1-F1776CCB8FC7}" type="presParOf" srcId="{FF38C699-43D2-4543-9E47-292FBBDA0586}" destId="{3CD1D96E-F3EE-485D-A138-46EB8A37ACCB}" srcOrd="0" destOrd="0" presId="urn:microsoft.com/office/officeart/2005/8/layout/process1"/>
    <dgm:cxn modelId="{6B5A13E8-CFD8-4A08-B97A-38DDBB6863CC}" type="presParOf" srcId="{50129240-91C5-4295-B4A1-9979C9DFAE63}" destId="{8A9C8A51-FBDC-4AEA-BAB8-FB180D808CBC}" srcOrd="2" destOrd="0" presId="urn:microsoft.com/office/officeart/2005/8/layout/process1"/>
    <dgm:cxn modelId="{F8CA8FD9-4A70-4A39-87AF-AF6A6CB1D107}" type="presParOf" srcId="{50129240-91C5-4295-B4A1-9979C9DFAE63}" destId="{FA741C25-4183-4F66-A942-BCB23CCDD2BC}" srcOrd="3" destOrd="0" presId="urn:microsoft.com/office/officeart/2005/8/layout/process1"/>
    <dgm:cxn modelId="{FC5B1315-2EC8-49CF-B39A-7315A9BA4817}" type="presParOf" srcId="{FA741C25-4183-4F66-A942-BCB23CCDD2BC}" destId="{2FB9C78D-1DE7-4F83-8CB5-38331A8697CA}" srcOrd="0" destOrd="0" presId="urn:microsoft.com/office/officeart/2005/8/layout/process1"/>
    <dgm:cxn modelId="{03785B19-F747-42E5-A8AB-09F8498C3A9F}" type="presParOf" srcId="{50129240-91C5-4295-B4A1-9979C9DFAE63}" destId="{51BE6CA1-5BB2-4243-B9B7-84CC996C61E7}" srcOrd="4" destOrd="0" presId="urn:microsoft.com/office/officeart/2005/8/layout/process1"/>
    <dgm:cxn modelId="{1F209D9D-7DC6-4D3C-8818-48062A79C0C6}" type="presParOf" srcId="{50129240-91C5-4295-B4A1-9979C9DFAE63}" destId="{6A69390B-26C8-46C4-8B0C-8B0E9441201A}" srcOrd="5" destOrd="0" presId="urn:microsoft.com/office/officeart/2005/8/layout/process1"/>
    <dgm:cxn modelId="{78A5CEF8-0D5C-43AE-8329-12AFB7217CC2}" type="presParOf" srcId="{6A69390B-26C8-46C4-8B0C-8B0E9441201A}" destId="{74A917BD-6467-4810-B4F5-FFCEA9CA5803}" srcOrd="0" destOrd="0" presId="urn:microsoft.com/office/officeart/2005/8/layout/process1"/>
    <dgm:cxn modelId="{00A8A799-8296-4F4F-8BA6-6C75A3EE34E1}" type="presParOf" srcId="{50129240-91C5-4295-B4A1-9979C9DFAE63}" destId="{3A6827C2-4173-4720-9056-043F9EA7DC2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3E8B04-B349-42E2-8E0D-292EFA9FEF55}" type="doc">
      <dgm:prSet loTypeId="urn:microsoft.com/office/officeart/2005/8/layout/process1" loCatId="process" qsTypeId="urn:microsoft.com/office/officeart/2005/8/quickstyle/simple1#2" qsCatId="simple" csTypeId="urn:microsoft.com/office/officeart/2005/8/colors/colorful3#1" csCatId="colorful" phldr="1"/>
      <dgm:spPr/>
    </dgm:pt>
    <dgm:pt modelId="{ED8069BF-5B1D-49BA-B177-6C923B7B4881}">
      <dgm:prSet phldrT="[Text]"/>
      <dgm:spPr/>
      <dgm:t>
        <a:bodyPr/>
        <a:lstStyle/>
        <a:p>
          <a:r>
            <a:rPr lang="en-US" b="1" dirty="0"/>
            <a:t>VQGAN MODEL +CLIP MODEL</a:t>
          </a:r>
        </a:p>
      </dgm:t>
    </dgm:pt>
    <dgm:pt modelId="{088C2D2F-608C-4316-842D-2092155B817C}" type="parTrans" cxnId="{ED324666-7A69-43B6-B060-9091D2AA08CC}">
      <dgm:prSet/>
      <dgm:spPr/>
      <dgm:t>
        <a:bodyPr/>
        <a:lstStyle/>
        <a:p>
          <a:endParaRPr lang="en-US"/>
        </a:p>
      </dgm:t>
    </dgm:pt>
    <dgm:pt modelId="{003B45E2-3A5B-438A-BFC3-D12E36C453B2}" type="sibTrans" cxnId="{ED324666-7A69-43B6-B060-9091D2AA08CC}">
      <dgm:prSet/>
      <dgm:spPr/>
      <dgm:t>
        <a:bodyPr/>
        <a:lstStyle/>
        <a:p>
          <a:endParaRPr lang="en-US" b="1"/>
        </a:p>
      </dgm:t>
    </dgm:pt>
    <dgm:pt modelId="{FBA235C8-B38B-4585-80A2-FDB0F2BC76DE}">
      <dgm:prSet phldrT="[Text]"/>
      <dgm:spPr/>
      <dgm:t>
        <a:bodyPr/>
        <a:lstStyle/>
        <a:p>
          <a:r>
            <a:rPr lang="en-US" b="1" dirty="0"/>
            <a:t>VQGAN MODEL FROM TAMING TRANSFORMER (GUMBEL_F8-8192)</a:t>
          </a:r>
        </a:p>
      </dgm:t>
    </dgm:pt>
    <dgm:pt modelId="{CCF463B8-A545-42AC-8766-EA5DFE0E3D29}" type="parTrans" cxnId="{C2FE2F14-731C-403A-B74C-F032FCBA1363}">
      <dgm:prSet/>
      <dgm:spPr/>
      <dgm:t>
        <a:bodyPr/>
        <a:lstStyle/>
        <a:p>
          <a:endParaRPr lang="en-US"/>
        </a:p>
      </dgm:t>
    </dgm:pt>
    <dgm:pt modelId="{DC7457CC-19F2-4AD2-BD87-D8425D24F867}" type="sibTrans" cxnId="{C2FE2F14-731C-403A-B74C-F032FCBA1363}">
      <dgm:prSet/>
      <dgm:spPr/>
      <dgm:t>
        <a:bodyPr/>
        <a:lstStyle/>
        <a:p>
          <a:endParaRPr lang="en-US" b="1"/>
        </a:p>
      </dgm:t>
    </dgm:pt>
    <dgm:pt modelId="{A90D3F3B-F1FC-4B1F-84C4-4E823256AC4D}">
      <dgm:prSet phldrT="[Text]"/>
      <dgm:spPr/>
      <dgm:t>
        <a:bodyPr/>
        <a:lstStyle/>
        <a:p>
          <a:r>
            <a:rPr lang="en-US" b="1" dirty="0"/>
            <a:t>IMAGE ENCODER FROM CLIP (VIT-B/32)</a:t>
          </a:r>
        </a:p>
      </dgm:t>
    </dgm:pt>
    <dgm:pt modelId="{84D09C30-8351-4D62-8551-808D302EB507}" type="parTrans" cxnId="{EB62FC92-2E01-4310-ADDC-8F85E71DDE5D}">
      <dgm:prSet/>
      <dgm:spPr/>
      <dgm:t>
        <a:bodyPr/>
        <a:lstStyle/>
        <a:p>
          <a:endParaRPr lang="en-US"/>
        </a:p>
      </dgm:t>
    </dgm:pt>
    <dgm:pt modelId="{04E60679-8B41-4ABA-BF06-8706F807EE86}" type="sibTrans" cxnId="{EB62FC92-2E01-4310-ADDC-8F85E71DDE5D}">
      <dgm:prSet/>
      <dgm:spPr/>
      <dgm:t>
        <a:bodyPr/>
        <a:lstStyle/>
        <a:p>
          <a:endParaRPr lang="en-US" b="1"/>
        </a:p>
      </dgm:t>
    </dgm:pt>
    <dgm:pt modelId="{25199826-88DB-4E55-B2DD-D582C98CEDA8}">
      <dgm:prSet phldrT="[Text]"/>
      <dgm:spPr/>
      <dgm:t>
        <a:bodyPr/>
        <a:lstStyle/>
        <a:p>
          <a:r>
            <a:rPr lang="en-US" b="1" dirty="0"/>
            <a:t>TEXT ENCODER FROM CLIP (VIT-B-32-MULTILANGUAL)</a:t>
          </a:r>
        </a:p>
      </dgm:t>
    </dgm:pt>
    <dgm:pt modelId="{3F25692E-2EBB-4520-AB8B-26B1928B63CC}" type="parTrans" cxnId="{C125994A-3F34-43E7-8A8B-D566C27E4EB1}">
      <dgm:prSet/>
      <dgm:spPr/>
      <dgm:t>
        <a:bodyPr/>
        <a:lstStyle/>
        <a:p>
          <a:endParaRPr lang="en-US"/>
        </a:p>
      </dgm:t>
    </dgm:pt>
    <dgm:pt modelId="{B973DB57-435E-4A6D-B92E-4B07E67E0162}" type="sibTrans" cxnId="{C125994A-3F34-43E7-8A8B-D566C27E4EB1}">
      <dgm:prSet/>
      <dgm:spPr/>
      <dgm:t>
        <a:bodyPr/>
        <a:lstStyle/>
        <a:p>
          <a:endParaRPr lang="en-US" b="1"/>
        </a:p>
      </dgm:t>
    </dgm:pt>
    <dgm:pt modelId="{0E072DB6-78C4-4505-9B0C-33DB233221CA}">
      <dgm:prSet phldrT="[Text]"/>
      <dgm:spPr/>
      <dgm:t>
        <a:bodyPr/>
        <a:lstStyle/>
        <a:p>
          <a:r>
            <a:rPr lang="en-US" b="1" dirty="0"/>
            <a:t>AFTER NUMER OF ITERATIONS IT RETURNS IMAGE WHICH EXPRESSES  TEXT</a:t>
          </a:r>
        </a:p>
      </dgm:t>
    </dgm:pt>
    <dgm:pt modelId="{5FB8094E-882E-4E46-B807-594CE5342DE9}" type="parTrans" cxnId="{65B1BDD3-1AD6-4AA3-8C2B-DDAB1CFAFDD2}">
      <dgm:prSet/>
      <dgm:spPr/>
      <dgm:t>
        <a:bodyPr/>
        <a:lstStyle/>
        <a:p>
          <a:endParaRPr lang="en-US"/>
        </a:p>
      </dgm:t>
    </dgm:pt>
    <dgm:pt modelId="{40E692DB-E788-4064-8668-3C1A24F8A2EC}" type="sibTrans" cxnId="{65B1BDD3-1AD6-4AA3-8C2B-DDAB1CFAFDD2}">
      <dgm:prSet/>
      <dgm:spPr/>
      <dgm:t>
        <a:bodyPr/>
        <a:lstStyle/>
        <a:p>
          <a:endParaRPr lang="en-US"/>
        </a:p>
      </dgm:t>
    </dgm:pt>
    <dgm:pt modelId="{32F230F1-5406-47F9-8003-75B1E2BB6490}" type="pres">
      <dgm:prSet presAssocID="{BC3E8B04-B349-42E2-8E0D-292EFA9FEF55}" presName="Name0" presStyleCnt="0">
        <dgm:presLayoutVars>
          <dgm:dir/>
          <dgm:resizeHandles val="exact"/>
        </dgm:presLayoutVars>
      </dgm:prSet>
      <dgm:spPr/>
    </dgm:pt>
    <dgm:pt modelId="{2F9273D7-27BD-489F-AB39-9DC3AE2D363F}" type="pres">
      <dgm:prSet presAssocID="{ED8069BF-5B1D-49BA-B177-6C923B7B4881}" presName="node" presStyleLbl="node1" presStyleIdx="0" presStyleCnt="5" custLinFactNeighborX="3787" custLinFactNeighborY="2573">
        <dgm:presLayoutVars>
          <dgm:bulletEnabled val="1"/>
        </dgm:presLayoutVars>
      </dgm:prSet>
      <dgm:spPr/>
    </dgm:pt>
    <dgm:pt modelId="{1DC1F0AF-5019-4823-9F69-B508EDCC0669}" type="pres">
      <dgm:prSet presAssocID="{003B45E2-3A5B-438A-BFC3-D12E36C453B2}" presName="sibTrans" presStyleLbl="sibTrans2D1" presStyleIdx="0" presStyleCnt="4"/>
      <dgm:spPr/>
    </dgm:pt>
    <dgm:pt modelId="{4906C9EB-488F-4825-91D2-EB2EC58B5C89}" type="pres">
      <dgm:prSet presAssocID="{003B45E2-3A5B-438A-BFC3-D12E36C453B2}" presName="connectorText" presStyleLbl="sibTrans2D1" presStyleIdx="0" presStyleCnt="4"/>
      <dgm:spPr/>
    </dgm:pt>
    <dgm:pt modelId="{DFC68521-4758-4AD2-A1B2-6F2323C2159E}" type="pres">
      <dgm:prSet presAssocID="{FBA235C8-B38B-4585-80A2-FDB0F2BC76DE}" presName="node" presStyleLbl="node1" presStyleIdx="1" presStyleCnt="5">
        <dgm:presLayoutVars>
          <dgm:bulletEnabled val="1"/>
        </dgm:presLayoutVars>
      </dgm:prSet>
      <dgm:spPr/>
    </dgm:pt>
    <dgm:pt modelId="{783614D6-CE48-48A0-A9B1-E967856AC604}" type="pres">
      <dgm:prSet presAssocID="{DC7457CC-19F2-4AD2-BD87-D8425D24F867}" presName="sibTrans" presStyleLbl="sibTrans2D1" presStyleIdx="1" presStyleCnt="4"/>
      <dgm:spPr/>
    </dgm:pt>
    <dgm:pt modelId="{A48070D6-3FB3-4D3C-9893-A80424D147DE}" type="pres">
      <dgm:prSet presAssocID="{DC7457CC-19F2-4AD2-BD87-D8425D24F867}" presName="connectorText" presStyleLbl="sibTrans2D1" presStyleIdx="1" presStyleCnt="4"/>
      <dgm:spPr/>
    </dgm:pt>
    <dgm:pt modelId="{48C36FFB-211A-42BB-B71A-57F296F41A96}" type="pres">
      <dgm:prSet presAssocID="{A90D3F3B-F1FC-4B1F-84C4-4E823256AC4D}" presName="node" presStyleLbl="node1" presStyleIdx="2" presStyleCnt="5">
        <dgm:presLayoutVars>
          <dgm:bulletEnabled val="1"/>
        </dgm:presLayoutVars>
      </dgm:prSet>
      <dgm:spPr/>
    </dgm:pt>
    <dgm:pt modelId="{71943D63-EAA6-418F-888F-37AF50196090}" type="pres">
      <dgm:prSet presAssocID="{04E60679-8B41-4ABA-BF06-8706F807EE86}" presName="sibTrans" presStyleLbl="sibTrans2D1" presStyleIdx="2" presStyleCnt="4"/>
      <dgm:spPr/>
    </dgm:pt>
    <dgm:pt modelId="{1C34ED8B-9D92-40C9-8854-3198ABCE7750}" type="pres">
      <dgm:prSet presAssocID="{04E60679-8B41-4ABA-BF06-8706F807EE86}" presName="connectorText" presStyleLbl="sibTrans2D1" presStyleIdx="2" presStyleCnt="4"/>
      <dgm:spPr/>
    </dgm:pt>
    <dgm:pt modelId="{BA5367FB-3660-44A0-9E48-BB1F35356031}" type="pres">
      <dgm:prSet presAssocID="{25199826-88DB-4E55-B2DD-D582C98CEDA8}" presName="node" presStyleLbl="node1" presStyleIdx="3" presStyleCnt="5">
        <dgm:presLayoutVars>
          <dgm:bulletEnabled val="1"/>
        </dgm:presLayoutVars>
      </dgm:prSet>
      <dgm:spPr/>
    </dgm:pt>
    <dgm:pt modelId="{7A181F94-4A12-4F61-AA7A-1662333AD4B8}" type="pres">
      <dgm:prSet presAssocID="{B973DB57-435E-4A6D-B92E-4B07E67E0162}" presName="sibTrans" presStyleLbl="sibTrans2D1" presStyleIdx="3" presStyleCnt="4"/>
      <dgm:spPr/>
    </dgm:pt>
    <dgm:pt modelId="{47B98982-C6E9-433E-B3DE-1376F5E46E82}" type="pres">
      <dgm:prSet presAssocID="{B973DB57-435E-4A6D-B92E-4B07E67E0162}" presName="connectorText" presStyleLbl="sibTrans2D1" presStyleIdx="3" presStyleCnt="4"/>
      <dgm:spPr/>
    </dgm:pt>
    <dgm:pt modelId="{5CE73394-74B4-4F6C-A2A3-41EA82186E3E}" type="pres">
      <dgm:prSet presAssocID="{0E072DB6-78C4-4505-9B0C-33DB233221CA}" presName="node" presStyleLbl="node1" presStyleIdx="4" presStyleCnt="5">
        <dgm:presLayoutVars>
          <dgm:bulletEnabled val="1"/>
        </dgm:presLayoutVars>
      </dgm:prSet>
      <dgm:spPr/>
    </dgm:pt>
  </dgm:ptLst>
  <dgm:cxnLst>
    <dgm:cxn modelId="{FB0FDF12-631B-426F-9BF1-AF11A899D1D7}" type="presOf" srcId="{003B45E2-3A5B-438A-BFC3-D12E36C453B2}" destId="{1DC1F0AF-5019-4823-9F69-B508EDCC0669}" srcOrd="0" destOrd="0" presId="urn:microsoft.com/office/officeart/2005/8/layout/process1"/>
    <dgm:cxn modelId="{C2FE2F14-731C-403A-B74C-F032FCBA1363}" srcId="{BC3E8B04-B349-42E2-8E0D-292EFA9FEF55}" destId="{FBA235C8-B38B-4585-80A2-FDB0F2BC76DE}" srcOrd="1" destOrd="0" parTransId="{CCF463B8-A545-42AC-8766-EA5DFE0E3D29}" sibTransId="{DC7457CC-19F2-4AD2-BD87-D8425D24F867}"/>
    <dgm:cxn modelId="{46B03214-0DA0-4749-89C9-59BDB97AF116}" type="presOf" srcId="{DC7457CC-19F2-4AD2-BD87-D8425D24F867}" destId="{A48070D6-3FB3-4D3C-9893-A80424D147DE}" srcOrd="1" destOrd="0" presId="urn:microsoft.com/office/officeart/2005/8/layout/process1"/>
    <dgm:cxn modelId="{03E6B318-4447-4664-9598-AE4AE95D334A}" type="presOf" srcId="{04E60679-8B41-4ABA-BF06-8706F807EE86}" destId="{1C34ED8B-9D92-40C9-8854-3198ABCE7750}" srcOrd="1" destOrd="0" presId="urn:microsoft.com/office/officeart/2005/8/layout/process1"/>
    <dgm:cxn modelId="{55F8E918-8EC0-4F86-9C33-F360B0810DFF}" type="presOf" srcId="{25199826-88DB-4E55-B2DD-D582C98CEDA8}" destId="{BA5367FB-3660-44A0-9E48-BB1F35356031}" srcOrd="0" destOrd="0" presId="urn:microsoft.com/office/officeart/2005/8/layout/process1"/>
    <dgm:cxn modelId="{2DB71320-9D40-4569-AAE2-75EB253C5BFB}" type="presOf" srcId="{B973DB57-435E-4A6D-B92E-4B07E67E0162}" destId="{7A181F94-4A12-4F61-AA7A-1662333AD4B8}" srcOrd="0" destOrd="0" presId="urn:microsoft.com/office/officeart/2005/8/layout/process1"/>
    <dgm:cxn modelId="{49E13133-BECD-4896-9B30-A0EAEACF32D5}" type="presOf" srcId="{0E072DB6-78C4-4505-9B0C-33DB233221CA}" destId="{5CE73394-74B4-4F6C-A2A3-41EA82186E3E}" srcOrd="0" destOrd="0" presId="urn:microsoft.com/office/officeart/2005/8/layout/process1"/>
    <dgm:cxn modelId="{9C065C36-0847-48F9-BE34-E9F86D85816B}" type="presOf" srcId="{FBA235C8-B38B-4585-80A2-FDB0F2BC76DE}" destId="{DFC68521-4758-4AD2-A1B2-6F2323C2159E}" srcOrd="0" destOrd="0" presId="urn:microsoft.com/office/officeart/2005/8/layout/process1"/>
    <dgm:cxn modelId="{ED324666-7A69-43B6-B060-9091D2AA08CC}" srcId="{BC3E8B04-B349-42E2-8E0D-292EFA9FEF55}" destId="{ED8069BF-5B1D-49BA-B177-6C923B7B4881}" srcOrd="0" destOrd="0" parTransId="{088C2D2F-608C-4316-842D-2092155B817C}" sibTransId="{003B45E2-3A5B-438A-BFC3-D12E36C453B2}"/>
    <dgm:cxn modelId="{C125994A-3F34-43E7-8A8B-D566C27E4EB1}" srcId="{BC3E8B04-B349-42E2-8E0D-292EFA9FEF55}" destId="{25199826-88DB-4E55-B2DD-D582C98CEDA8}" srcOrd="3" destOrd="0" parTransId="{3F25692E-2EBB-4520-AB8B-26B1928B63CC}" sibTransId="{B973DB57-435E-4A6D-B92E-4B07E67E0162}"/>
    <dgm:cxn modelId="{D3BF4450-8BB2-4D58-988E-1033915FD120}" type="presOf" srcId="{ED8069BF-5B1D-49BA-B177-6C923B7B4881}" destId="{2F9273D7-27BD-489F-AB39-9DC3AE2D363F}" srcOrd="0" destOrd="0" presId="urn:microsoft.com/office/officeart/2005/8/layout/process1"/>
    <dgm:cxn modelId="{D01D5B59-8587-4FA3-8B5E-747895BBD32C}" type="presOf" srcId="{04E60679-8B41-4ABA-BF06-8706F807EE86}" destId="{71943D63-EAA6-418F-888F-37AF50196090}" srcOrd="0" destOrd="0" presId="urn:microsoft.com/office/officeart/2005/8/layout/process1"/>
    <dgm:cxn modelId="{5A05467D-1D9F-4237-9C72-12AB1B1B9E12}" type="presOf" srcId="{B973DB57-435E-4A6D-B92E-4B07E67E0162}" destId="{47B98982-C6E9-433E-B3DE-1376F5E46E82}" srcOrd="1" destOrd="0" presId="urn:microsoft.com/office/officeart/2005/8/layout/process1"/>
    <dgm:cxn modelId="{F38CC890-6BCE-4371-852D-43712786D5D9}" type="presOf" srcId="{DC7457CC-19F2-4AD2-BD87-D8425D24F867}" destId="{783614D6-CE48-48A0-A9B1-E967856AC604}" srcOrd="0" destOrd="0" presId="urn:microsoft.com/office/officeart/2005/8/layout/process1"/>
    <dgm:cxn modelId="{EB62FC92-2E01-4310-ADDC-8F85E71DDE5D}" srcId="{BC3E8B04-B349-42E2-8E0D-292EFA9FEF55}" destId="{A90D3F3B-F1FC-4B1F-84C4-4E823256AC4D}" srcOrd="2" destOrd="0" parTransId="{84D09C30-8351-4D62-8551-808D302EB507}" sibTransId="{04E60679-8B41-4ABA-BF06-8706F807EE86}"/>
    <dgm:cxn modelId="{FC5432A7-92B2-45EA-9E0E-E683856E025C}" type="presOf" srcId="{003B45E2-3A5B-438A-BFC3-D12E36C453B2}" destId="{4906C9EB-488F-4825-91D2-EB2EC58B5C89}" srcOrd="1" destOrd="0" presId="urn:microsoft.com/office/officeart/2005/8/layout/process1"/>
    <dgm:cxn modelId="{705870BB-FEBC-41CC-820F-3951F6F7DA92}" type="presOf" srcId="{A90D3F3B-F1FC-4B1F-84C4-4E823256AC4D}" destId="{48C36FFB-211A-42BB-B71A-57F296F41A96}" srcOrd="0" destOrd="0" presId="urn:microsoft.com/office/officeart/2005/8/layout/process1"/>
    <dgm:cxn modelId="{65B1BDD3-1AD6-4AA3-8C2B-DDAB1CFAFDD2}" srcId="{BC3E8B04-B349-42E2-8E0D-292EFA9FEF55}" destId="{0E072DB6-78C4-4505-9B0C-33DB233221CA}" srcOrd="4" destOrd="0" parTransId="{5FB8094E-882E-4E46-B807-594CE5342DE9}" sibTransId="{40E692DB-E788-4064-8668-3C1A24F8A2EC}"/>
    <dgm:cxn modelId="{10A392F6-BEF1-4ABE-9472-CBCF27330E11}" type="presOf" srcId="{BC3E8B04-B349-42E2-8E0D-292EFA9FEF55}" destId="{32F230F1-5406-47F9-8003-75B1E2BB6490}" srcOrd="0" destOrd="0" presId="urn:microsoft.com/office/officeart/2005/8/layout/process1"/>
    <dgm:cxn modelId="{C9A200AA-ABA4-4620-BF11-030D7563AD39}" type="presParOf" srcId="{32F230F1-5406-47F9-8003-75B1E2BB6490}" destId="{2F9273D7-27BD-489F-AB39-9DC3AE2D363F}" srcOrd="0" destOrd="0" presId="urn:microsoft.com/office/officeart/2005/8/layout/process1"/>
    <dgm:cxn modelId="{E11853EB-726E-4E2C-BF88-9A344E9C91A9}" type="presParOf" srcId="{32F230F1-5406-47F9-8003-75B1E2BB6490}" destId="{1DC1F0AF-5019-4823-9F69-B508EDCC0669}" srcOrd="1" destOrd="0" presId="urn:microsoft.com/office/officeart/2005/8/layout/process1"/>
    <dgm:cxn modelId="{C06D259C-9BA4-409B-B51C-28E9DCD4EBDA}" type="presParOf" srcId="{1DC1F0AF-5019-4823-9F69-B508EDCC0669}" destId="{4906C9EB-488F-4825-91D2-EB2EC58B5C89}" srcOrd="0" destOrd="0" presId="urn:microsoft.com/office/officeart/2005/8/layout/process1"/>
    <dgm:cxn modelId="{F954D859-9665-40F8-A1D0-17118267108F}" type="presParOf" srcId="{32F230F1-5406-47F9-8003-75B1E2BB6490}" destId="{DFC68521-4758-4AD2-A1B2-6F2323C2159E}" srcOrd="2" destOrd="0" presId="urn:microsoft.com/office/officeart/2005/8/layout/process1"/>
    <dgm:cxn modelId="{27D7A70D-5ACA-4D47-A3B8-190243F95BBB}" type="presParOf" srcId="{32F230F1-5406-47F9-8003-75B1E2BB6490}" destId="{783614D6-CE48-48A0-A9B1-E967856AC604}" srcOrd="3" destOrd="0" presId="urn:microsoft.com/office/officeart/2005/8/layout/process1"/>
    <dgm:cxn modelId="{B4C3B571-542F-4D07-B6C4-8EF6D886F7E1}" type="presParOf" srcId="{783614D6-CE48-48A0-A9B1-E967856AC604}" destId="{A48070D6-3FB3-4D3C-9893-A80424D147DE}" srcOrd="0" destOrd="0" presId="urn:microsoft.com/office/officeart/2005/8/layout/process1"/>
    <dgm:cxn modelId="{40F72FF3-257D-46AF-987E-9E989EC4818C}" type="presParOf" srcId="{32F230F1-5406-47F9-8003-75B1E2BB6490}" destId="{48C36FFB-211A-42BB-B71A-57F296F41A96}" srcOrd="4" destOrd="0" presId="urn:microsoft.com/office/officeart/2005/8/layout/process1"/>
    <dgm:cxn modelId="{5966E124-BD04-4300-916D-76A50D2FD898}" type="presParOf" srcId="{32F230F1-5406-47F9-8003-75B1E2BB6490}" destId="{71943D63-EAA6-418F-888F-37AF50196090}" srcOrd="5" destOrd="0" presId="urn:microsoft.com/office/officeart/2005/8/layout/process1"/>
    <dgm:cxn modelId="{DBCEE810-78B2-46EC-9A34-C6F5527F6918}" type="presParOf" srcId="{71943D63-EAA6-418F-888F-37AF50196090}" destId="{1C34ED8B-9D92-40C9-8854-3198ABCE7750}" srcOrd="0" destOrd="0" presId="urn:microsoft.com/office/officeart/2005/8/layout/process1"/>
    <dgm:cxn modelId="{6802858B-9FEC-4C1C-94F9-92F52908D397}" type="presParOf" srcId="{32F230F1-5406-47F9-8003-75B1E2BB6490}" destId="{BA5367FB-3660-44A0-9E48-BB1F35356031}" srcOrd="6" destOrd="0" presId="urn:microsoft.com/office/officeart/2005/8/layout/process1"/>
    <dgm:cxn modelId="{4EEAFFE8-8234-483D-A8AE-4E262AA8943F}" type="presParOf" srcId="{32F230F1-5406-47F9-8003-75B1E2BB6490}" destId="{7A181F94-4A12-4F61-AA7A-1662333AD4B8}" srcOrd="7" destOrd="0" presId="urn:microsoft.com/office/officeart/2005/8/layout/process1"/>
    <dgm:cxn modelId="{06DF7DD0-A633-4704-9E80-F3FEA70961A2}" type="presParOf" srcId="{7A181F94-4A12-4F61-AA7A-1662333AD4B8}" destId="{47B98982-C6E9-433E-B3DE-1376F5E46E82}" srcOrd="0" destOrd="0" presId="urn:microsoft.com/office/officeart/2005/8/layout/process1"/>
    <dgm:cxn modelId="{5FE1DBF1-9A53-433B-8C35-5287A283DD6D}" type="presParOf" srcId="{32F230F1-5406-47F9-8003-75B1E2BB6490}" destId="{5CE73394-74B4-4F6C-A2A3-41EA82186E3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D0583-B1DF-454D-A5E6-83F7404345DF}">
      <dsp:nvSpPr>
        <dsp:cNvPr id="0" name=""/>
        <dsp:cNvSpPr/>
      </dsp:nvSpPr>
      <dsp:spPr>
        <a:xfrm>
          <a:off x="0" y="235375"/>
          <a:ext cx="1055173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FA637-00B4-4F17-9EFD-94163A6994DA}">
      <dsp:nvSpPr>
        <dsp:cNvPr id="0" name=""/>
        <dsp:cNvSpPr/>
      </dsp:nvSpPr>
      <dsp:spPr>
        <a:xfrm>
          <a:off x="527586" y="58255"/>
          <a:ext cx="7386211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181" tIns="0" rIns="279181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INTRODUCTION</a:t>
          </a:r>
        </a:p>
      </dsp:txBody>
      <dsp:txXfrm>
        <a:off x="544879" y="75548"/>
        <a:ext cx="7351625" cy="319654"/>
      </dsp:txXfrm>
    </dsp:sp>
    <dsp:sp modelId="{072EF33B-B91C-4DAE-9975-22D15FEC09F5}">
      <dsp:nvSpPr>
        <dsp:cNvPr id="0" name=""/>
        <dsp:cNvSpPr/>
      </dsp:nvSpPr>
      <dsp:spPr>
        <a:xfrm>
          <a:off x="0" y="779695"/>
          <a:ext cx="1055173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8E7DB-D6AB-4A49-ADDA-B4A290C14BD8}">
      <dsp:nvSpPr>
        <dsp:cNvPr id="0" name=""/>
        <dsp:cNvSpPr/>
      </dsp:nvSpPr>
      <dsp:spPr>
        <a:xfrm>
          <a:off x="527586" y="602575"/>
          <a:ext cx="7386211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181" tIns="0" rIns="279181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GENERATIVE MODELS</a:t>
          </a:r>
        </a:p>
      </dsp:txBody>
      <dsp:txXfrm>
        <a:off x="544879" y="619868"/>
        <a:ext cx="7351625" cy="319654"/>
      </dsp:txXfrm>
    </dsp:sp>
    <dsp:sp modelId="{9F6A1797-3EC8-4A20-B762-5F438D273466}">
      <dsp:nvSpPr>
        <dsp:cNvPr id="0" name=""/>
        <dsp:cNvSpPr/>
      </dsp:nvSpPr>
      <dsp:spPr>
        <a:xfrm>
          <a:off x="0" y="1324015"/>
          <a:ext cx="1055173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ADDAC-D591-477B-8765-8FEFAE6F7E05}">
      <dsp:nvSpPr>
        <dsp:cNvPr id="0" name=""/>
        <dsp:cNvSpPr/>
      </dsp:nvSpPr>
      <dsp:spPr>
        <a:xfrm>
          <a:off x="527586" y="1146895"/>
          <a:ext cx="7386211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181" tIns="0" rIns="279181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OUR MODEL</a:t>
          </a:r>
        </a:p>
      </dsp:txBody>
      <dsp:txXfrm>
        <a:off x="544879" y="1164188"/>
        <a:ext cx="7351625" cy="319654"/>
      </dsp:txXfrm>
    </dsp:sp>
    <dsp:sp modelId="{605B0D85-09C8-431D-AD20-E7BBBD85CA8E}">
      <dsp:nvSpPr>
        <dsp:cNvPr id="0" name=""/>
        <dsp:cNvSpPr/>
      </dsp:nvSpPr>
      <dsp:spPr>
        <a:xfrm>
          <a:off x="0" y="1868335"/>
          <a:ext cx="1055173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27E51B-E7D2-4FE2-8FA3-B65373226B05}">
      <dsp:nvSpPr>
        <dsp:cNvPr id="0" name=""/>
        <dsp:cNvSpPr/>
      </dsp:nvSpPr>
      <dsp:spPr>
        <a:xfrm>
          <a:off x="527586" y="1691215"/>
          <a:ext cx="7386211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181" tIns="0" rIns="279181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RESULTS</a:t>
          </a:r>
        </a:p>
      </dsp:txBody>
      <dsp:txXfrm>
        <a:off x="544879" y="1708508"/>
        <a:ext cx="7351625" cy="319654"/>
      </dsp:txXfrm>
    </dsp:sp>
    <dsp:sp modelId="{DC69C37E-A458-4529-A557-9261D141D5F9}">
      <dsp:nvSpPr>
        <dsp:cNvPr id="0" name=""/>
        <dsp:cNvSpPr/>
      </dsp:nvSpPr>
      <dsp:spPr>
        <a:xfrm>
          <a:off x="0" y="2412655"/>
          <a:ext cx="1055173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0604D-6A67-442F-8E2C-250ABE15417E}">
      <dsp:nvSpPr>
        <dsp:cNvPr id="0" name=""/>
        <dsp:cNvSpPr/>
      </dsp:nvSpPr>
      <dsp:spPr>
        <a:xfrm>
          <a:off x="527586" y="2235535"/>
          <a:ext cx="7386211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181" tIns="0" rIns="279181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OPTIMIZATION</a:t>
          </a:r>
        </a:p>
      </dsp:txBody>
      <dsp:txXfrm>
        <a:off x="544879" y="2252828"/>
        <a:ext cx="7351625" cy="319654"/>
      </dsp:txXfrm>
    </dsp:sp>
    <dsp:sp modelId="{C16EE7F8-48B9-4F97-8122-5308F4FE34F4}">
      <dsp:nvSpPr>
        <dsp:cNvPr id="0" name=""/>
        <dsp:cNvSpPr/>
      </dsp:nvSpPr>
      <dsp:spPr>
        <a:xfrm>
          <a:off x="0" y="2956975"/>
          <a:ext cx="1055173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CDC21-8C2B-4488-90A3-6EF4252F6226}">
      <dsp:nvSpPr>
        <dsp:cNvPr id="0" name=""/>
        <dsp:cNvSpPr/>
      </dsp:nvSpPr>
      <dsp:spPr>
        <a:xfrm>
          <a:off x="527586" y="2779855"/>
          <a:ext cx="7386211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181" tIns="0" rIns="279181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REFERENCES</a:t>
          </a:r>
        </a:p>
      </dsp:txBody>
      <dsp:txXfrm>
        <a:off x="544879" y="2797148"/>
        <a:ext cx="7351625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C366D-2806-4137-8536-403E0E37E316}">
      <dsp:nvSpPr>
        <dsp:cNvPr id="0" name=""/>
        <dsp:cNvSpPr/>
      </dsp:nvSpPr>
      <dsp:spPr bwMode="white">
        <a:xfrm>
          <a:off x="3954" y="442041"/>
          <a:ext cx="1729138" cy="10374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VQGAN</a:t>
          </a:r>
        </a:p>
      </dsp:txBody>
      <dsp:txXfrm>
        <a:off x="34341" y="472428"/>
        <a:ext cx="1668364" cy="976709"/>
      </dsp:txXfrm>
    </dsp:sp>
    <dsp:sp modelId="{FF38C699-43D2-4543-9E47-292FBBDA0586}">
      <dsp:nvSpPr>
        <dsp:cNvPr id="0" name=""/>
        <dsp:cNvSpPr/>
      </dsp:nvSpPr>
      <dsp:spPr bwMode="white">
        <a:xfrm>
          <a:off x="1906007" y="746369"/>
          <a:ext cx="366577" cy="42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06007" y="832134"/>
        <a:ext cx="256604" cy="257296"/>
      </dsp:txXfrm>
    </dsp:sp>
    <dsp:sp modelId="{8A9C8A51-FBDC-4AEA-BAB8-FB180D808CBC}">
      <dsp:nvSpPr>
        <dsp:cNvPr id="0" name=""/>
        <dsp:cNvSpPr/>
      </dsp:nvSpPr>
      <dsp:spPr bwMode="white">
        <a:xfrm>
          <a:off x="2424749" y="442041"/>
          <a:ext cx="1729138" cy="10374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TAMING TRANSFORMER</a:t>
          </a:r>
        </a:p>
      </dsp:txBody>
      <dsp:txXfrm>
        <a:off x="2455136" y="472428"/>
        <a:ext cx="1668364" cy="976709"/>
      </dsp:txXfrm>
    </dsp:sp>
    <dsp:sp modelId="{FA741C25-4183-4F66-A942-BCB23CCDD2BC}">
      <dsp:nvSpPr>
        <dsp:cNvPr id="0" name=""/>
        <dsp:cNvSpPr/>
      </dsp:nvSpPr>
      <dsp:spPr bwMode="white">
        <a:xfrm>
          <a:off x="4326802" y="746369"/>
          <a:ext cx="366577" cy="42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26802" y="832134"/>
        <a:ext cx="256604" cy="257296"/>
      </dsp:txXfrm>
    </dsp:sp>
    <dsp:sp modelId="{51BE6CA1-5BB2-4243-B9B7-84CC996C61E7}">
      <dsp:nvSpPr>
        <dsp:cNvPr id="0" name=""/>
        <dsp:cNvSpPr/>
      </dsp:nvSpPr>
      <dsp:spPr bwMode="white">
        <a:xfrm>
          <a:off x="4845543" y="442041"/>
          <a:ext cx="1729138" cy="10374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CLIP</a:t>
          </a:r>
        </a:p>
      </dsp:txBody>
      <dsp:txXfrm>
        <a:off x="4875930" y="472428"/>
        <a:ext cx="1668364" cy="976709"/>
      </dsp:txXfrm>
    </dsp:sp>
    <dsp:sp modelId="{6A69390B-26C8-46C4-8B0C-8B0E9441201A}">
      <dsp:nvSpPr>
        <dsp:cNvPr id="0" name=""/>
        <dsp:cNvSpPr/>
      </dsp:nvSpPr>
      <dsp:spPr bwMode="white">
        <a:xfrm>
          <a:off x="6747596" y="746369"/>
          <a:ext cx="366577" cy="42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47596" y="832134"/>
        <a:ext cx="256604" cy="257296"/>
      </dsp:txXfrm>
    </dsp:sp>
    <dsp:sp modelId="{3A6827C2-4173-4720-9056-043F9EA7DC21}">
      <dsp:nvSpPr>
        <dsp:cNvPr id="0" name=""/>
        <dsp:cNvSpPr/>
      </dsp:nvSpPr>
      <dsp:spPr bwMode="white">
        <a:xfrm>
          <a:off x="7266338" y="442041"/>
          <a:ext cx="1729138" cy="10374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SENTENCE BERT</a:t>
          </a:r>
        </a:p>
      </dsp:txBody>
      <dsp:txXfrm>
        <a:off x="7296725" y="472428"/>
        <a:ext cx="1668364" cy="976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273D7-27BD-489F-AB39-9DC3AE2D363F}">
      <dsp:nvSpPr>
        <dsp:cNvPr id="0" name=""/>
        <dsp:cNvSpPr/>
      </dsp:nvSpPr>
      <dsp:spPr>
        <a:xfrm>
          <a:off x="30199" y="2550177"/>
          <a:ext cx="1643620" cy="14513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VQGAN MODEL +CLIP MODEL</a:t>
          </a:r>
        </a:p>
      </dsp:txBody>
      <dsp:txXfrm>
        <a:off x="72707" y="2592685"/>
        <a:ext cx="1558604" cy="1366313"/>
      </dsp:txXfrm>
    </dsp:sp>
    <dsp:sp modelId="{1DC1F0AF-5019-4823-9F69-B508EDCC0669}">
      <dsp:nvSpPr>
        <dsp:cNvPr id="0" name=""/>
        <dsp:cNvSpPr/>
      </dsp:nvSpPr>
      <dsp:spPr>
        <a:xfrm rot="21543606">
          <a:off x="1831935" y="3053206"/>
          <a:ext cx="335296" cy="407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>
        <a:off x="1831942" y="3135554"/>
        <a:ext cx="234707" cy="244571"/>
      </dsp:txXfrm>
    </dsp:sp>
    <dsp:sp modelId="{DFC68521-4758-4AD2-A1B2-6F2323C2159E}">
      <dsp:nvSpPr>
        <dsp:cNvPr id="0" name=""/>
        <dsp:cNvSpPr/>
      </dsp:nvSpPr>
      <dsp:spPr>
        <a:xfrm>
          <a:off x="2306370" y="2512835"/>
          <a:ext cx="1643620" cy="1451329"/>
        </a:xfrm>
        <a:prstGeom prst="roundRect">
          <a:avLst>
            <a:gd name="adj" fmla="val 10000"/>
          </a:avLst>
        </a:prstGeom>
        <a:solidFill>
          <a:schemeClr val="accent3">
            <a:hueOff val="2125512"/>
            <a:satOff val="-2082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VQGAN MODEL FROM TAMING TRANSFORMER (GUMBEL_F8-8192)</a:t>
          </a:r>
        </a:p>
      </dsp:txBody>
      <dsp:txXfrm>
        <a:off x="2348878" y="2555343"/>
        <a:ext cx="1558604" cy="1366313"/>
      </dsp:txXfrm>
    </dsp:sp>
    <dsp:sp modelId="{783614D6-CE48-48A0-A9B1-E967856AC604}">
      <dsp:nvSpPr>
        <dsp:cNvPr id="0" name=""/>
        <dsp:cNvSpPr/>
      </dsp:nvSpPr>
      <dsp:spPr>
        <a:xfrm>
          <a:off x="4114353" y="3034691"/>
          <a:ext cx="348447" cy="407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834016"/>
            <a:satOff val="-2776"/>
            <a:lumOff val="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>
        <a:off x="4114353" y="3116214"/>
        <a:ext cx="243913" cy="244571"/>
      </dsp:txXfrm>
    </dsp:sp>
    <dsp:sp modelId="{48C36FFB-211A-42BB-B71A-57F296F41A96}">
      <dsp:nvSpPr>
        <dsp:cNvPr id="0" name=""/>
        <dsp:cNvSpPr/>
      </dsp:nvSpPr>
      <dsp:spPr>
        <a:xfrm>
          <a:off x="4607439" y="2512835"/>
          <a:ext cx="1643620" cy="1451329"/>
        </a:xfrm>
        <a:prstGeom prst="roundRect">
          <a:avLst>
            <a:gd name="adj" fmla="val 10000"/>
          </a:avLst>
        </a:prstGeom>
        <a:solidFill>
          <a:schemeClr val="accent3">
            <a:hueOff val="4251024"/>
            <a:satOff val="-4164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IMAGE ENCODER FROM CLIP (VIT-B/32)</a:t>
          </a:r>
        </a:p>
      </dsp:txBody>
      <dsp:txXfrm>
        <a:off x="4649947" y="2555343"/>
        <a:ext cx="1558604" cy="1366313"/>
      </dsp:txXfrm>
    </dsp:sp>
    <dsp:sp modelId="{71943D63-EAA6-418F-888F-37AF50196090}">
      <dsp:nvSpPr>
        <dsp:cNvPr id="0" name=""/>
        <dsp:cNvSpPr/>
      </dsp:nvSpPr>
      <dsp:spPr>
        <a:xfrm>
          <a:off x="6415422" y="3034691"/>
          <a:ext cx="348447" cy="407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668032"/>
            <a:satOff val="-5552"/>
            <a:lumOff val="36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>
        <a:off x="6415422" y="3116214"/>
        <a:ext cx="243913" cy="244571"/>
      </dsp:txXfrm>
    </dsp:sp>
    <dsp:sp modelId="{BA5367FB-3660-44A0-9E48-BB1F35356031}">
      <dsp:nvSpPr>
        <dsp:cNvPr id="0" name=""/>
        <dsp:cNvSpPr/>
      </dsp:nvSpPr>
      <dsp:spPr>
        <a:xfrm>
          <a:off x="6908508" y="2512835"/>
          <a:ext cx="1643620" cy="1451329"/>
        </a:xfrm>
        <a:prstGeom prst="roundRect">
          <a:avLst>
            <a:gd name="adj" fmla="val 10000"/>
          </a:avLst>
        </a:prstGeom>
        <a:solidFill>
          <a:schemeClr val="accent3">
            <a:hueOff val="6376535"/>
            <a:satOff val="-624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TEXT ENCODER FROM CLIP (VIT-B-32-MULTILANGUAL)</a:t>
          </a:r>
        </a:p>
      </dsp:txBody>
      <dsp:txXfrm>
        <a:off x="6951016" y="2555343"/>
        <a:ext cx="1558604" cy="1366313"/>
      </dsp:txXfrm>
    </dsp:sp>
    <dsp:sp modelId="{7A181F94-4A12-4F61-AA7A-1662333AD4B8}">
      <dsp:nvSpPr>
        <dsp:cNvPr id="0" name=""/>
        <dsp:cNvSpPr/>
      </dsp:nvSpPr>
      <dsp:spPr>
        <a:xfrm>
          <a:off x="8716491" y="3034691"/>
          <a:ext cx="348447" cy="407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502047"/>
            <a:satOff val="-8328"/>
            <a:lumOff val="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>
        <a:off x="8716491" y="3116214"/>
        <a:ext cx="243913" cy="244571"/>
      </dsp:txXfrm>
    </dsp:sp>
    <dsp:sp modelId="{5CE73394-74B4-4F6C-A2A3-41EA82186E3E}">
      <dsp:nvSpPr>
        <dsp:cNvPr id="0" name=""/>
        <dsp:cNvSpPr/>
      </dsp:nvSpPr>
      <dsp:spPr>
        <a:xfrm>
          <a:off x="9209577" y="2512835"/>
          <a:ext cx="1643620" cy="1451329"/>
        </a:xfrm>
        <a:prstGeom prst="roundRect">
          <a:avLst>
            <a:gd name="adj" fmla="val 10000"/>
          </a:avLst>
        </a:prstGeom>
        <a:solidFill>
          <a:schemeClr val="accent3">
            <a:hueOff val="8502047"/>
            <a:satOff val="-8328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AFTER NUMER OF ITERATIONS IT RETURNS IMAGE WHICH EXPRESSES  TEXT</a:t>
          </a:r>
        </a:p>
      </dsp:txBody>
      <dsp:txXfrm>
        <a:off x="9252085" y="2555343"/>
        <a:ext cx="1558604" cy="1366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t>July 20,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t>July 20,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/>
          <p:cNvGrpSpPr/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t>July 20,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/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t>July 20,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t>July 20,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 hasCustomPrompt="1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t>July 20,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t>July 20,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/>
          <p:cNvCxnSpPr/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/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/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/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/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/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/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t>July 20,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/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/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/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t>July 20,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/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t>July 20, 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>
              <a:latin typeface="+mn-lt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jvmiranda921.github.io/notebook/2021/08/08/clip-vqgan/#ballard1999vq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2.0984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2.0984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en/post/537334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CLIP" TargetMode="External"/><Relationship Id="rId2" Type="http://schemas.openxmlformats.org/officeDocument/2006/relationships/hyperlink" Target="https://www.sbert.net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2004.0981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10084?fbclid=IwAR1SuKFErSs-2wS4YsY0fSdP1di-RyWPjyFX91loT-2NkdSdBklAgB_q0-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10084?fbclid=IwAR1SuKFErSs-2wS4YsY0fSdP1di-RyWPjyFX91loT-2NkdSdBklAgB_q0-M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te.ai/what-is-a-generative-adversarial-network-gan/" TargetMode="External"/><Relationship Id="rId2" Type="http://schemas.openxmlformats.org/officeDocument/2006/relationships/hyperlink" Target="https://www.kdnuggets.com/2021/03/beginners-guide-clip-model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abr.com/ru/post/537334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isummer.com/vision-language-models/" TargetMode="External"/><Relationship Id="rId2" Type="http://schemas.openxmlformats.org/officeDocument/2006/relationships/hyperlink" Target="https://arxiv.org/abs/1908.10084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yang-song.github.io/blog/2021/score/" TargetMode="External"/><Relationship Id="rId5" Type="http://schemas.openxmlformats.org/officeDocument/2006/relationships/hyperlink" Target="https://lilianweng.github.io/posts/2021-07-11-diffusion-models/" TargetMode="External"/><Relationship Id="rId4" Type="http://schemas.openxmlformats.org/officeDocument/2006/relationships/hyperlink" Target="https://towardsdatascience.com/simple-implementation-of-openai-clip-model-a-tutorial-ace6ff01d9f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improving-diffusion-models-as-an-alternative-to-gans-part-1/" TargetMode="External"/><Relationship Id="rId7" Type="http://schemas.openxmlformats.org/officeDocument/2006/relationships/hyperlink" Target="https://lilianweng.github.io/posts/2018-10-13-flow-models/" TargetMode="External"/><Relationship Id="rId2" Type="http://schemas.openxmlformats.org/officeDocument/2006/relationships/hyperlink" Target="https://towardsdatascience.com/diffusion-models-made-easy-8414298ce4da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owardsdatascience.com/intuitively-understanding-variational-autoencoders-1bfe67eb5daf" TargetMode="External"/><Relationship Id="rId5" Type="http://schemas.openxmlformats.org/officeDocument/2006/relationships/hyperlink" Target="https://www.jeremyjordan.me/autoencoders/" TargetMode="External"/><Relationship Id="rId4" Type="http://schemas.openxmlformats.org/officeDocument/2006/relationships/hyperlink" Target="https://developer.nvidia.com/blog/improving-diffusion-models-as-an-alternative-to-gans-part-2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kz.net/va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urcomat.org/index.php/turkbilmat/article/download/5936/4939/10969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nvidia.com/blog/improving-diffusion-models-as-an-alternative-to-gans-part-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TEXT TO IMAGE GENERATION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23" y="381001"/>
            <a:ext cx="10163506" cy="1108926"/>
          </a:xfrm>
        </p:spPr>
        <p:txBody>
          <a:bodyPr>
            <a:normAutofit fontScale="90000"/>
          </a:bodyPr>
          <a:lstStyle/>
          <a:p>
            <a:r>
              <a:rPr lang="ar-EG" dirty="0"/>
              <a:t>أزهار جميلة</a:t>
            </a:r>
            <a:br>
              <a:rPr lang="en-US" dirty="0"/>
            </a:br>
            <a:r>
              <a:rPr lang="en-US" dirty="0"/>
              <a:t>(imagenet_f16-16384)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154" y="2798762"/>
            <a:ext cx="5205046" cy="2318183"/>
          </a:xfrm>
          <a:prstGeom prst="rect">
            <a:avLst/>
          </a:prstGeom>
        </p:spPr>
      </p:pic>
      <p:pic>
        <p:nvPicPr>
          <p:cNvPr id="12" name="Content Placeholder 11" descr="A picture containing text, indoor, electronics, different&#10;&#10;Description automatically generated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798762"/>
            <a:ext cx="5074795" cy="231818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997360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cosmic crystals of jelly and fire flowers</a:t>
            </a:r>
            <a:br>
              <a:rPr lang="en-US" dirty="0"/>
            </a:br>
            <a:r>
              <a:rPr lang="en-US" dirty="0"/>
              <a:t>(imagenet_f16-16384)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11" name="Content Placeholder 10" descr="Graphical user interface, application&#10;&#10;Description automatically generated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2" y="2713762"/>
            <a:ext cx="5251938" cy="2403184"/>
          </a:xfrm>
        </p:spPr>
      </p:pic>
      <p:pic>
        <p:nvPicPr>
          <p:cNvPr id="13" name="Content Placeholder 12" descr="A picture containing text, different&#10;&#10;Description automatically generated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92" y="2705199"/>
            <a:ext cx="5137037" cy="218332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23" y="381001"/>
            <a:ext cx="9973608" cy="1108926"/>
          </a:xfrm>
        </p:spPr>
        <p:txBody>
          <a:bodyPr>
            <a:normAutofit fontScale="90000"/>
          </a:bodyPr>
          <a:lstStyle/>
          <a:p>
            <a:r>
              <a:rPr lang="en-US" dirty="0"/>
              <a:t>Victorian house on hill</a:t>
            </a:r>
            <a:br>
              <a:rPr lang="en-US" dirty="0"/>
            </a:br>
            <a:r>
              <a:rPr lang="en-US" dirty="0"/>
              <a:t> (</a:t>
            </a:r>
            <a:r>
              <a:rPr lang="en-US" dirty="0" err="1"/>
              <a:t>sflckr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9" name="Content Placeholder 8" descr="A picture containing text&#10;&#10;Description automatically generated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0" y="2705199"/>
            <a:ext cx="5076090" cy="2382616"/>
          </a:xfrm>
        </p:spPr>
      </p:pic>
      <p:pic>
        <p:nvPicPr>
          <p:cNvPr id="15" name="Content Placeholder 14" descr="Graphical user interface&#10;&#10;Description automatically generated with medium confidence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49" y="2808288"/>
            <a:ext cx="4682881" cy="2150574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23" y="381001"/>
            <a:ext cx="9973608" cy="1108926"/>
          </a:xfrm>
        </p:spPr>
        <p:txBody>
          <a:bodyPr>
            <a:normAutofit fontScale="90000"/>
          </a:bodyPr>
          <a:lstStyle/>
          <a:p>
            <a:r>
              <a:rPr lang="en-US" dirty="0"/>
              <a:t>beautiful waterfall</a:t>
            </a:r>
            <a:br>
              <a:rPr lang="en-US" dirty="0"/>
            </a:br>
            <a:r>
              <a:rPr lang="en-US" dirty="0"/>
              <a:t> (</a:t>
            </a:r>
            <a:r>
              <a:rPr lang="en-US" dirty="0" err="1"/>
              <a:t>sflckr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124" y="2808287"/>
            <a:ext cx="5042076" cy="2462785"/>
          </a:xfrm>
          <a:prstGeom prst="rect">
            <a:avLst/>
          </a:prstGeom>
        </p:spPr>
      </p:pic>
      <p:pic>
        <p:nvPicPr>
          <p:cNvPr id="12" name="Content Placeholder 11" descr="A picture containing text, different, display, colorful&#10;&#10;Description automatically generated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2798762"/>
            <a:ext cx="5333999" cy="246278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10678" y="2822713"/>
            <a:ext cx="6347792" cy="1258957"/>
          </a:xfrm>
        </p:spPr>
        <p:txBody>
          <a:bodyPr>
            <a:noAutofit/>
          </a:bodyPr>
          <a:lstStyle/>
          <a:p>
            <a:r>
              <a:rPr lang="en-US" sz="6000" dirty="0"/>
              <a:t>OUR MODEL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2305878" y="4187686"/>
          <a:ext cx="8999432" cy="1921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VQGAN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64974" y="3670852"/>
            <a:ext cx="4731026" cy="26868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Vector quantization is a signal processing technique for encoding vectors.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It consists of codewords that allows us to easily train a transformer on top of it.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036226" y="2422431"/>
            <a:ext cx="5326474" cy="1006569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charset="0"/>
                <a:cs typeface="Calibri" panose="020F0502020204030204" charset="0"/>
              </a:rPr>
              <a:t>VQGAN express images through a codebook: A codebook obtained via vector quantization.</a:t>
            </a:r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574" y="1943100"/>
            <a:ext cx="5171661" cy="4205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4E4B9D-7E8E-EA98-9D8A-1C18AE3AF7B5}"/>
              </a:ext>
            </a:extLst>
          </p:cNvPr>
          <p:cNvSpPr txBox="1"/>
          <p:nvPr/>
        </p:nvSpPr>
        <p:spPr>
          <a:xfrm>
            <a:off x="5380384" y="6255026"/>
            <a:ext cx="681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3"/>
              </a:rPr>
              <a:t>https://ljvmiranda921.github.io/notebook/2021/08/08/clip-vqgan/#ballard1999vq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23" y="381001"/>
            <a:ext cx="6815003" cy="1108926"/>
          </a:xfrm>
        </p:spPr>
        <p:txBody>
          <a:bodyPr>
            <a:normAutofit/>
          </a:bodyPr>
          <a:lstStyle/>
          <a:p>
            <a:r>
              <a:rPr lang="en-US" dirty="0"/>
              <a:t>TAMING TRANSFORMER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779878"/>
          </a:xfrm>
        </p:spPr>
        <p:txBody>
          <a:bodyPr>
            <a:normAutofit/>
          </a:bodyPr>
          <a:lstStyle/>
          <a:p>
            <a:r>
              <a:rPr lang="en-US" sz="2400" dirty="0"/>
              <a:t>FROM CNN TO TRANSFORMER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362700" y="2300983"/>
            <a:ext cx="5448300" cy="779877"/>
          </a:xfrm>
        </p:spPr>
        <p:txBody>
          <a:bodyPr>
            <a:normAutofit/>
          </a:bodyPr>
          <a:lstStyle/>
          <a:p>
            <a:r>
              <a:rPr lang="en-US" sz="2400" dirty="0"/>
              <a:t>FROM TRANSFORMER TO TAMING TRANSFORMER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952500" y="3140766"/>
            <a:ext cx="4995793" cy="2517913"/>
          </a:xfrm>
        </p:spPr>
        <p:txBody>
          <a:bodyPr>
            <a:normAutofit lnSpcReduction="10000"/>
          </a:bodyPr>
          <a:lstStyle/>
          <a:p>
            <a:pPr marL="178435">
              <a:lnSpc>
                <a:spcPct val="110000"/>
              </a:lnSpc>
            </a:pPr>
            <a:r>
              <a:rPr lang="en-US" sz="2000" b="1" dirty="0"/>
              <a:t>Disadvantage of CNN</a:t>
            </a:r>
          </a:p>
          <a:p>
            <a:pPr lvl="1">
              <a:lnSpc>
                <a:spcPct val="110000"/>
              </a:lnSpc>
            </a:pPr>
            <a:r>
              <a:rPr lang="en-US" sz="2000" b="1" dirty="0"/>
              <a:t>local interaction </a:t>
            </a:r>
            <a:r>
              <a:rPr lang="en-US" sz="2200" b="1" dirty="0"/>
              <a:t>and not encode the relative position of different features.</a:t>
            </a:r>
          </a:p>
          <a:p>
            <a:pPr marL="178435">
              <a:lnSpc>
                <a:spcPct val="110000"/>
              </a:lnSpc>
            </a:pPr>
            <a:r>
              <a:rPr lang="en-US" sz="2000" b="1" dirty="0"/>
              <a:t> Advantage of transformer</a:t>
            </a:r>
          </a:p>
          <a:p>
            <a:pPr marL="578485" lvl="1">
              <a:lnSpc>
                <a:spcPct val="110000"/>
              </a:lnSpc>
            </a:pPr>
            <a:r>
              <a:rPr lang="en-US" sz="2000" b="1" dirty="0"/>
              <a:t> learn complex relationship between inputs</a:t>
            </a:r>
          </a:p>
          <a:p>
            <a:pPr marL="178435">
              <a:lnSpc>
                <a:spcPct val="110000"/>
              </a:lnSpc>
            </a:pPr>
            <a:endParaRPr lang="en-US" sz="2000" b="1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3"/>
          </p:nvPr>
        </p:nvSpPr>
        <p:spPr>
          <a:xfrm>
            <a:off x="6362699" y="3180521"/>
            <a:ext cx="5448299" cy="2478158"/>
          </a:xfrm>
        </p:spPr>
        <p:txBody>
          <a:bodyPr>
            <a:normAutofit fontScale="70000" lnSpcReduction="20000"/>
          </a:bodyPr>
          <a:lstStyle/>
          <a:p>
            <a:pPr marL="178435">
              <a:lnSpc>
                <a:spcPct val="120000"/>
              </a:lnSpc>
            </a:pPr>
            <a:r>
              <a:rPr lang="en-US" sz="2900" b="1" dirty="0"/>
              <a:t>Disadvantages of Transformer</a:t>
            </a:r>
          </a:p>
          <a:p>
            <a:pPr lvl="1">
              <a:lnSpc>
                <a:spcPct val="120000"/>
              </a:lnSpc>
            </a:pPr>
            <a:r>
              <a:rPr lang="en-US" sz="2900" b="1" dirty="0"/>
              <a:t>computationally cost increasing quadratically</a:t>
            </a:r>
          </a:p>
          <a:p>
            <a:pPr lvl="1">
              <a:lnSpc>
                <a:spcPct val="120000"/>
              </a:lnSpc>
            </a:pPr>
            <a:r>
              <a:rPr lang="en-US" sz="2900" b="1" dirty="0"/>
              <a:t>low resolution   </a:t>
            </a:r>
          </a:p>
          <a:p>
            <a:pPr marL="178435">
              <a:lnSpc>
                <a:spcPct val="120000"/>
              </a:lnSpc>
            </a:pPr>
            <a:r>
              <a:rPr lang="en-US" sz="2900" b="1" dirty="0"/>
              <a:t> Advantage of taming transformer</a:t>
            </a:r>
          </a:p>
          <a:p>
            <a:pPr lvl="1">
              <a:lnSpc>
                <a:spcPct val="120000"/>
              </a:lnSpc>
            </a:pPr>
            <a:r>
              <a:rPr lang="en-US" sz="2900" b="1" dirty="0"/>
              <a:t>represent image by codebook not pixel like transformer 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96" y="2569604"/>
            <a:ext cx="2826337" cy="8593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6470447" cy="610863"/>
          </a:xfrm>
        </p:spPr>
        <p:txBody>
          <a:bodyPr>
            <a:normAutofit/>
          </a:bodyPr>
          <a:lstStyle/>
          <a:p>
            <a:r>
              <a:rPr lang="en-US" dirty="0"/>
              <a:t>TAMING TRANSFORMER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4024" y="2286000"/>
            <a:ext cx="10275476" cy="175591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a two-step training architecture design:</a:t>
            </a:r>
          </a:p>
          <a:p>
            <a:endParaRPr lang="en-US" b="1" dirty="0"/>
          </a:p>
          <a:p>
            <a:pPr marL="932815" lvl="2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the VQ-GAN and learning the quantized codebook. </a:t>
            </a:r>
          </a:p>
          <a:p>
            <a:pPr marL="932815" lvl="2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an autoregressive transformer using the quantized codebook as sequential input to the transformer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2" y="4041913"/>
            <a:ext cx="10275476" cy="22472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34470" y="6292334"/>
            <a:ext cx="2888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3"/>
              </a:rPr>
              <a:t>https://arxiv.org/abs/2012.09841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VQ_GAN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908313" y="2286000"/>
            <a:ext cx="9902687" cy="36929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Loss VQ 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sz="3200" dirty="0">
                <a:latin typeface="Calibri" panose="020F0502020204030204" charset="0"/>
                <a:cs typeface="Calibri" panose="020F0502020204030204" charset="0"/>
              </a:rPr>
              <a:t>  </a:t>
            </a:r>
            <a:r>
              <a:rPr lang="en-US" sz="2800" dirty="0">
                <a:latin typeface="Calibri" panose="020F0502020204030204" charset="0"/>
                <a:cs typeface="Calibri" panose="020F0502020204030204" charset="0"/>
              </a:rPr>
              <a:t>reconstruction loss 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sz="2800" dirty="0">
                <a:latin typeface="Calibri" panose="020F0502020204030204" charset="0"/>
                <a:cs typeface="Calibri" panose="020F0502020204030204" charset="0"/>
              </a:rPr>
              <a:t>   commitment loss</a:t>
            </a:r>
          </a:p>
          <a:p>
            <a:pPr lvl="1" indent="0">
              <a:buNone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Loss GAN 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Total loss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023" y="381001"/>
            <a:ext cx="6470447" cy="1108926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TRANSFORMER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222" y="2026480"/>
            <a:ext cx="10985055" cy="40905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Transformer learns to predict the distribution of possible next indices  </a:t>
            </a:r>
          </a:p>
          <a:p>
            <a:r>
              <a:rPr lang="en-US" sz="28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to compute the likelihood of the full representation as</a:t>
            </a:r>
          </a:p>
          <a:p>
            <a:r>
              <a:rPr lang="en-US" sz="28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                                           </a:t>
            </a:r>
          </a:p>
          <a:p>
            <a:r>
              <a:rPr lang="en-US" sz="28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this allows us to directly maximize the  log-likelihood of the data</a:t>
            </a:r>
          </a:p>
          <a:p>
            <a:r>
              <a:rPr lang="en-US" sz="28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representations.</a:t>
            </a:r>
          </a:p>
          <a:p>
            <a:r>
              <a:rPr lang="en-US" sz="28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                     </a:t>
            </a:r>
            <a:r>
              <a:rPr lang="en-US" sz="2800" dirty="0" err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L_transformer</a:t>
            </a:r>
            <a:r>
              <a:rPr lang="en-US" sz="28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:   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608" y="2758822"/>
            <a:ext cx="2218488" cy="4206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05" y="3861435"/>
            <a:ext cx="2824295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178" y="5485118"/>
            <a:ext cx="4761389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1535723" y="2285999"/>
          <a:ext cx="10551730" cy="3317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023" y="879063"/>
            <a:ext cx="10595631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TAMING TRANSFORMER USING SLIDING WINDOW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10858501" cy="799330"/>
          </a:xfrm>
        </p:spPr>
        <p:txBody>
          <a:bodyPr/>
          <a:lstStyle/>
          <a:p>
            <a:r>
              <a:rPr lang="en-US" sz="2800" dirty="0">
                <a:effectLst/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rPr>
              <a:t>To generate high-resolution images and reduce computational cost, sliding attention can be used instead of full attention.</a:t>
            </a:r>
          </a:p>
          <a:p>
            <a:endParaRPr lang="en-US" sz="2400" dirty="0"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06" y="3279761"/>
            <a:ext cx="10072048" cy="21247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613913" y="5404513"/>
            <a:ext cx="284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3"/>
              </a:rPr>
              <a:t>https://arxiv.org/abs/2012.09841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64022" y="2411896"/>
            <a:ext cx="10275478" cy="311426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Georgia" panose="02040502050405020303"/>
                <a:cs typeface="Arial" panose="020B0604020202020204" pitchFamily="34" charset="0"/>
                <a:sym typeface="Georgia" panose="02040502050405020303"/>
              </a:rPr>
              <a:t>CLIP (Contrastive Language-Image Pre-Training) is a neural network trained on 400,000,000 (image, text) pairs.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Georgia" panose="02040502050405020303"/>
              <a:cs typeface="Arial" panose="020B0604020202020204" pitchFamily="34" charset="0"/>
              <a:sym typeface="Georgia" panose="02040502050405020303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Georgia" panose="02040502050405020303"/>
                <a:cs typeface="Arial" panose="020B0604020202020204" pitchFamily="34" charset="0"/>
                <a:sym typeface="Georgia" panose="02040502050405020303"/>
              </a:rPr>
              <a:t>You can input an image into the CLIP model, and it will return for you the likeliest caption or summary of that image.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APPROACH</a:t>
            </a:r>
          </a:p>
        </p:txBody>
      </p:sp>
      <p:pic>
        <p:nvPicPr>
          <p:cNvPr id="8" name="Google Shape;377;p21"/>
          <p:cNvPicPr preferRelativeResize="0">
            <a:picLocks noGrp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85391" y="2286000"/>
            <a:ext cx="9263269" cy="36929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799442" y="5978937"/>
            <a:ext cx="3392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3"/>
              </a:rPr>
              <a:t>https://arxiv.org/abs/2103.00020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APPROACH </a:t>
            </a:r>
          </a:p>
        </p:txBody>
      </p:sp>
      <p:pic>
        <p:nvPicPr>
          <p:cNvPr id="8" name="Google Shape;390;p22" descr="Diagram&#10;&#10;Description automatically generated"/>
          <p:cNvPicPr preferRelativeResize="0">
            <a:picLocks noGrp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52801" y="2141321"/>
            <a:ext cx="8362122" cy="39800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8865704" y="6109909"/>
            <a:ext cx="4055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3"/>
              </a:rPr>
              <a:t>https://arxiv.org/abs/2103.00020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APPROACH </a:t>
            </a:r>
          </a:p>
        </p:txBody>
      </p:sp>
      <p:pic>
        <p:nvPicPr>
          <p:cNvPr id="8" name="Content Placeholder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90" y="2285999"/>
            <a:ext cx="9841710" cy="33086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24730" y="6202017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3"/>
              </a:rPr>
              <a:t>https://habr.com/en/post/537334/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23" y="381001"/>
            <a:ext cx="6377681" cy="1108926"/>
          </a:xfrm>
        </p:spPr>
        <p:txBody>
          <a:bodyPr>
            <a:normAutofit/>
          </a:bodyPr>
          <a:lstStyle/>
          <a:p>
            <a:r>
              <a:rPr lang="en-US" sz="3600" b="0" dirty="0"/>
              <a:t>ADVANTAGES OF CLIP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96956" y="2568686"/>
            <a:ext cx="2665444" cy="492566"/>
          </a:xfr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Generalizability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4293701" cy="1108926"/>
          </a:xfrm>
        </p:spPr>
        <p:txBody>
          <a:bodyPr/>
          <a:lstStyle/>
          <a:p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Good performance with (classification, image  feature utilization) .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8945218" y="4701908"/>
            <a:ext cx="2928730" cy="1076040"/>
          </a:xfrm>
        </p:spPr>
        <p:txBody>
          <a:bodyPr/>
          <a:lstStyle/>
          <a:p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5"/>
          </p:nvPr>
        </p:nvSpPr>
        <p:spPr>
          <a:xfrm>
            <a:off x="6438142" y="2568686"/>
            <a:ext cx="2401058" cy="860314"/>
          </a:xfr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Connecting text / images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8299" y="4701907"/>
            <a:ext cx="21120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Act as a classifier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1637" y="5055262"/>
            <a:ext cx="2322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Labeled data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023" y="879063"/>
            <a:ext cx="8418516" cy="610863"/>
          </a:xfrm>
        </p:spPr>
        <p:txBody>
          <a:bodyPr>
            <a:normAutofit/>
          </a:bodyPr>
          <a:lstStyle/>
          <a:p>
            <a:r>
              <a:rPr lang="en-US"/>
              <a:t>Summary of our model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952500" y="381000"/>
          <a:ext cx="10858500" cy="647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SBERT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71550" y="2438400"/>
            <a:ext cx="10858500" cy="314525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ts val="2100"/>
            </a:pPr>
            <a:r>
              <a:rPr lang="en-US" sz="2000" u="sng" dirty="0" err="1">
                <a:solidFill>
                  <a:schemeClr val="accent1">
                    <a:lumMod val="50000"/>
                  </a:schemeClr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2"/>
              </a:rPr>
              <a:t>SentenceTransformers</a:t>
            </a:r>
            <a:r>
              <a:rPr lang="en-US" sz="2000" dirty="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can be used to map images and   texts to the same vector space.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0"/>
              </a:spcBef>
              <a:buSzPts val="2100"/>
            </a:pPr>
            <a:r>
              <a:rPr lang="en-US" sz="2000" dirty="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The model uses the </a:t>
            </a:r>
            <a:r>
              <a:rPr lang="en-US" sz="2000" u="sng" dirty="0" err="1">
                <a:solidFill>
                  <a:schemeClr val="accent1">
                    <a:lumMod val="50000"/>
                  </a:schemeClr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3"/>
              </a:rPr>
              <a:t>OpenAI</a:t>
            </a:r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3"/>
              </a:rPr>
              <a:t> CLIP Model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, </a:t>
            </a:r>
            <a:r>
              <a:rPr lang="en-US" sz="2000" dirty="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which was  trained on a large set of images and image alt texts.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0"/>
              </a:spcBef>
              <a:buSzPts val="2100"/>
            </a:pPr>
            <a:r>
              <a:rPr lang="en-US" sz="2000" dirty="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The original CLIP Model only works for English, hence, we used </a:t>
            </a:r>
            <a:r>
              <a:rPr lang="en-US" sz="2000" u="sng" dirty="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4"/>
              </a:rPr>
              <a:t>Multilingual Knowledge Distillation</a:t>
            </a:r>
            <a:r>
              <a:rPr lang="en-US" sz="2000" dirty="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to make this model work with 50+ languages.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SBERT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96" y="1943100"/>
            <a:ext cx="8388626" cy="39128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40765" y="6107723"/>
            <a:ext cx="8931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3"/>
              </a:rPr>
              <a:t>https://arxiv.org/abs/1908.10084?fbclid=IwAR1SuKFErSs-2wS4YsY0fSdP1di-RyWPjyFX91loT-2NkdSdBklAgB_q0-M</a:t>
            </a:r>
            <a:endParaRPr lang="ar-EG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SBERT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17" y="2368877"/>
            <a:ext cx="10257183" cy="3010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57670" y="5910470"/>
            <a:ext cx="9253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3"/>
              </a:rPr>
              <a:t>https://arxiv.org/abs/1908.10084?fbclid=IwAR1SuKFErSs-2wS4YsY0fSdP1di-RyWPjyFX91loT-2NkdSdBklAgB_q0-M</a:t>
            </a:r>
            <a:endParaRPr lang="ar-EG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10678" y="3429001"/>
            <a:ext cx="6347792" cy="811695"/>
          </a:xfrm>
        </p:spPr>
        <p:txBody>
          <a:bodyPr>
            <a:noAutofit/>
          </a:bodyPr>
          <a:lstStyle/>
          <a:p>
            <a:r>
              <a:rPr lang="en-US" sz="6000" dirty="0"/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10678" y="3429001"/>
            <a:ext cx="6347792" cy="811695"/>
          </a:xfrm>
        </p:spPr>
        <p:txBody>
          <a:bodyPr>
            <a:noAutofit/>
          </a:bodyPr>
          <a:lstStyle/>
          <a:p>
            <a:r>
              <a:rPr lang="en-US" sz="6000" dirty="0"/>
              <a:t>IMPLMENTATION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7955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Python in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user interface  with </a:t>
            </a:r>
            <a:r>
              <a:rPr lang="en-US" sz="2000" dirty="0" err="1"/>
              <a:t>streamlit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b="1" dirty="0"/>
              <a:t>Programming language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Vqgan</a:t>
            </a:r>
            <a:r>
              <a:rPr lang="en-US" sz="2000" dirty="0"/>
              <a:t> model trained on </a:t>
            </a:r>
            <a:r>
              <a:rPr lang="en-US" sz="2000" dirty="0" err="1"/>
              <a:t>gumbel</a:t>
            </a:r>
            <a:r>
              <a:rPr lang="en-US" sz="2000" dirty="0"/>
              <a:t> data set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000" b="1" dirty="0" err="1"/>
              <a:t>DataSet</a:t>
            </a:r>
            <a:endParaRPr lang="en-US" sz="2000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952500" y="4081805"/>
            <a:ext cx="8562561" cy="2395195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Our metric will divide to two evaluations: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Objective evaluation: evaluation by guides the model though CLIP –score.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Subjective evaluation: human evaluation through   user evaluation.</a:t>
            </a:r>
          </a:p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64023" y="3692218"/>
            <a:ext cx="2693577" cy="389587"/>
          </a:xfrm>
        </p:spPr>
        <p:txBody>
          <a:bodyPr/>
          <a:lstStyle/>
          <a:p>
            <a:r>
              <a:rPr lang="en-US" sz="2000" b="1" dirty="0"/>
              <a:t>   metric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10678" y="3429001"/>
            <a:ext cx="6347792" cy="811695"/>
          </a:xfrm>
        </p:spPr>
        <p:txBody>
          <a:bodyPr>
            <a:noAutofit/>
          </a:bodyPr>
          <a:lstStyle/>
          <a:p>
            <a:r>
              <a:rPr lang="en-US" sz="6000" dirty="0"/>
              <a:t>RESULTS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023" y="879063"/>
            <a:ext cx="8445020" cy="610863"/>
          </a:xfrm>
        </p:spPr>
        <p:txBody>
          <a:bodyPr>
            <a:normAutofit/>
          </a:bodyPr>
          <a:lstStyle/>
          <a:p>
            <a:r>
              <a:rPr lang="en-US" dirty="0"/>
              <a:t>Wildflowers in Lilac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20" y="2286000"/>
            <a:ext cx="8348869" cy="35847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023" y="879063"/>
            <a:ext cx="6099386" cy="610863"/>
          </a:xfrm>
        </p:spPr>
        <p:txBody>
          <a:bodyPr>
            <a:normAutofit/>
          </a:bodyPr>
          <a:lstStyle/>
          <a:p>
            <a:r>
              <a:rPr lang="en-US" dirty="0"/>
              <a:t>Landscape is beautiful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6" y="2425148"/>
            <a:ext cx="7951303" cy="405185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حدائق بزهور جميلة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33600"/>
            <a:ext cx="8219661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12" y="2285999"/>
            <a:ext cx="8035787" cy="391601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by the river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35" y="2286000"/>
            <a:ext cx="8086348" cy="39955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023" y="879063"/>
            <a:ext cx="8179977" cy="610863"/>
          </a:xfrm>
        </p:spPr>
        <p:txBody>
          <a:bodyPr>
            <a:normAutofit/>
          </a:bodyPr>
          <a:lstStyle/>
          <a:p>
            <a:r>
              <a:rPr lang="en-US" dirty="0"/>
              <a:t>The Starry Night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2" y="2385392"/>
            <a:ext cx="8388626" cy="389834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023" y="879063"/>
            <a:ext cx="10989438" cy="870224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many landscapes such as, small waterfalls, forests, seas, birds in the sky, flowers in gardens, tall trees.</a:t>
            </a:r>
          </a:p>
        </p:txBody>
      </p:sp>
      <p:pic>
        <p:nvPicPr>
          <p:cNvPr id="8" name="story4ru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1782" y="2286000"/>
            <a:ext cx="9337623" cy="3692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39687" y="2835965"/>
            <a:ext cx="10671313" cy="20540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Problem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application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10678" y="3429001"/>
            <a:ext cx="6347792" cy="811695"/>
          </a:xfrm>
        </p:spPr>
        <p:txBody>
          <a:bodyPr>
            <a:noAutofit/>
          </a:bodyPr>
          <a:lstStyle/>
          <a:p>
            <a:r>
              <a:rPr lang="en-US" sz="6000" dirty="0"/>
              <a:t>OPTMIZATION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10678" y="3429001"/>
            <a:ext cx="6347792" cy="811695"/>
          </a:xfrm>
        </p:spPr>
        <p:txBody>
          <a:bodyPr>
            <a:noAutofit/>
          </a:bodyPr>
          <a:lstStyle/>
          <a:p>
            <a:r>
              <a:rPr lang="en-US" sz="6000" dirty="0"/>
              <a:t>REFERENCES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1949" y="2286000"/>
            <a:ext cx="10267551" cy="602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 beginner's guide to the clip model.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KDnuggets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. (n.d.). Retrieved March 5, 2022, from </a:t>
            </a: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2"/>
              </a:rPr>
              <a:t>https://www.kdnuggets.com/2021/03/beginners-guide-clip-model.html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Conneau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A., Khandelwal, K., Goyal, N., Chaudhary, V.,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Wenzek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G., Guzmán, F., ... &amp;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Stoyanov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V. (2019). Unsupervised cross-lingual representation learning at scale.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arXiv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preprint arXiv:1911.02116.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Daniel Nelson. (2020, October 5). What is a Generative Adversarial Network (GAN)?]. Retrieved from </a:t>
            </a: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3"/>
              </a:rPr>
              <a:t>https://www.unite.ai/what-is-a-generative-adversarial-network-gan/</a:t>
            </a:r>
            <a:endParaRPr lang="en-US" sz="1400" u="sng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Devlin, J., Chang, M. W., Lee, K., &amp; Toutanova, K. (2018). Bert: Pre-training of deep bidirectional transformers for language understanding.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arXiv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preprint arXiv:1810.04805.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rPr>
              <a:t>Esser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rPr>
              <a:t>, Patrick &amp;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rPr>
              <a:t>Rombach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rPr>
              <a:t>, Robin &amp;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rPr>
              <a:t>Ommer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rPr>
              <a:t>, Björn. (2020). Taming Transformers for High-Resolution Image Synthesis.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Frolov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V. (2021, January 14). Clip from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OpenAI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: What is it and how you can try it out yourself.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Хабр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. Retrieved March 6, 2022, from </a:t>
            </a: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4"/>
              </a:rPr>
              <a:t>https://habr.com/ru/post/537334/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Jakub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Langr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and Vladimir Bok (September 2019). GANs in Action: Deep learning with Generative Adversarial Network.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Liu, Y., Ott, M., Goyal, N., Du, J., Joshi, M., Chen, D., ... &amp;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Stoyanov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V. (2019). Roberta: A robustly optimized Bert pretraining approach.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arXiv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preprint arXiv:1907.11692.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1949" y="2286000"/>
            <a:ext cx="10267551" cy="902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Nils Reimers, Iryna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Gurevych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(2019). Sentence-BERT: Sentence Embeddings using Siamese BERT-Networks. DOI: </a:t>
            </a: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2"/>
              </a:rPr>
              <a:t>https://arxiv.org/abs/1908.10084</a:t>
            </a: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Reimers, N., &amp;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Gurevych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I. (2019). Sentence-Bert: Sentence embeddings using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siamese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Bert-networks.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arXiv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preprint arXiv:1908.10084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Sergios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Karagiannakos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. (2022, March 3). </a:t>
            </a:r>
            <a:r>
              <a:rPr lang="en-US" sz="1400" i="1" dirty="0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Vision language models: Towards multi-modal Deep learning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. AI Summer. Retrieved March 6, 2022, from </a:t>
            </a: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Times New Roman" panose="02020603050405020304" pitchFamily="18" charset="0"/>
                <a:hlinkClick r:id="rId3"/>
              </a:rPr>
              <a:t>https://theaisummer.com/vision-language-models/</a:t>
            </a: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Shariatnia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, M. (2021, April 7). </a:t>
            </a:r>
            <a:r>
              <a:rPr lang="en-US" sz="1400" i="1" dirty="0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Simple implementation of </a:t>
            </a:r>
            <a:r>
              <a:rPr lang="en-US" sz="1400" i="1" dirty="0" err="1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OpenAI</a:t>
            </a:r>
            <a:r>
              <a:rPr lang="en-US" sz="1400" i="1" dirty="0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 Clip Model: A tutorial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Times New Roman" panose="02020603050405020304" pitchFamily="18" charset="0"/>
              </a:rPr>
              <a:t>. Medium. Retrieved March 6, 2022, from </a:t>
            </a: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Times New Roman" panose="02020603050405020304" pitchFamily="18" charset="0"/>
                <a:hlinkClick r:id="rId4"/>
              </a:rPr>
              <a:t>https://towardsdatascience.com/simple-implementation-of-openai-clip-model-a-tutorial-ace6ff01d9f2</a:t>
            </a: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Pires, T.,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Schlinger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E., &amp;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Garrette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D. (2019). How multilingual is multilingual BERT?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arXiv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preprint arXiv:1906.01502.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Yang, Y.,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Cer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D., Ahmad, A., Guo, M., Law, J., Constant, N., ... &amp; Kurzweil, R. (2019). Multilingual universal sentence encoder for semantic retrieval.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arXiv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preprint arXiv:1907.04307.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What are Diffusion Models? Lilian Weng. Retrieved July 11, 2021, from </a:t>
            </a: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5"/>
              </a:rPr>
              <a:t>https://lilianweng.github.io/posts/2021-07-11-diffusion-models/</a:t>
            </a:r>
            <a:endParaRPr lang="en-US" sz="1400" u="sng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Generative Modeling by Estimating Gradients of the Data Distribution. Yang Song. Retrieved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May 5, 2021 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from 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6"/>
              </a:rPr>
              <a:t>https://yang-song.github.io/blog/2021/score/</a:t>
            </a:r>
            <a:endParaRPr lang="en-US" sz="1400" u="sng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724" y="2286000"/>
            <a:ext cx="10267551" cy="722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Diffusion Models Made Easy . J.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Rafid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Siddiqui, PhD. Retrieved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May 2, 2022 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from </a:t>
            </a: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2"/>
              </a:rPr>
              <a:t>https://towardsdatascience.com/diffusion-models-made-easy-8414298ce4da</a:t>
            </a: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Improving Diffusion Models as an Alternative To GANs, Part 1.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Arash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Vahdat and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Karsten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Kreis. Retrieved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Apr 26, 2022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from 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3"/>
              </a:rPr>
              <a:t>https://developer.nvidia.com/blog/improving-diffusion-models-as-an-alternative-to-gans-part-1/</a:t>
            </a: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u="sng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Improving Diffusion Models as an Alternative To GANs, Part 2.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Arash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Vahdat and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Karsten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Kreis. Retrieved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Apr 26, 2022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from </a:t>
            </a: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4"/>
              </a:rPr>
              <a:t>https://developer.nvidia.com/blog/improving-diffusion-models-as-an-alternative-to-gans-part-2/</a:t>
            </a: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Introduction to autoencoders. JEREMY JORDAN. Retrieved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MAR 19, 2018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from </a:t>
            </a:r>
            <a:r>
              <a:rPr lang="en-US" sz="14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rPr>
              <a:t> </a:t>
            </a: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5"/>
              </a:rPr>
              <a:t>https://www.jeremyjordan.me/autoencoders/</a:t>
            </a: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Intuitively Understanding Variational Autoencoders.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Irhum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Shafkat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. Retrieved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Feb 4, 2018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from </a:t>
            </a:r>
            <a:r>
              <a:rPr lang="en-US" sz="1400" u="sng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6"/>
              </a:rPr>
              <a:t>https://towardsdatascience.com/intuitively-understanding-variational-autoencoders-1bfe67eb5daf</a:t>
            </a: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7000"/>
              </a:lnSpc>
            </a:pPr>
            <a:endParaRPr lang="en-US" sz="1400" u="sng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Flow-based Deep Generative Models. Lilian Weng. Retrieved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October 13, 2018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from 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hlinkClick r:id="rId7"/>
              </a:rPr>
              <a:t>https://lilianweng.github.io/posts/2018-10-13-flow-models/</a:t>
            </a:r>
            <a:endParaRPr lang="en-US" sz="1400" u="sng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400" u="sng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u="sng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u="sng" dirty="0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10678" y="3429001"/>
            <a:ext cx="6347792" cy="811695"/>
          </a:xfrm>
        </p:spPr>
        <p:txBody>
          <a:bodyPr>
            <a:noAutofit/>
          </a:bodyPr>
          <a:lstStyle/>
          <a:p>
            <a:r>
              <a:rPr lang="en-US" sz="6000" dirty="0"/>
              <a:t>GENERATIVE MODELS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023" y="503635"/>
            <a:ext cx="8193229" cy="986291"/>
          </a:xfrm>
        </p:spPr>
        <p:txBody>
          <a:bodyPr>
            <a:normAutofit/>
          </a:bodyPr>
          <a:lstStyle/>
          <a:p>
            <a:r>
              <a:rPr lang="en-US" dirty="0"/>
              <a:t>GENERATIVE MODELS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8" y="2262859"/>
            <a:ext cx="9120809" cy="37138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90CD-B4DA-3ABA-6EDE-18636751D5A5}"/>
              </a:ext>
            </a:extLst>
          </p:cNvPr>
          <p:cNvSpPr txBox="1"/>
          <p:nvPr/>
        </p:nvSpPr>
        <p:spPr>
          <a:xfrm>
            <a:off x="6586330" y="5883965"/>
            <a:ext cx="51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3"/>
              </a:rPr>
              <a:t>https://lilianweng.github.io/posts/2021-07-11-diffusion-models/</a:t>
            </a:r>
            <a:endParaRPr lang="ar-EG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023" y="350291"/>
            <a:ext cx="8294277" cy="1139636"/>
          </a:xfrm>
        </p:spPr>
        <p:txBody>
          <a:bodyPr>
            <a:normAutofit/>
          </a:bodyPr>
          <a:lstStyle/>
          <a:p>
            <a:r>
              <a:rPr lang="en-US" dirty="0"/>
              <a:t>Variational Autoencoders (VAEs)</a:t>
            </a:r>
          </a:p>
        </p:txBody>
      </p:sp>
      <p:pic>
        <p:nvPicPr>
          <p:cNvPr id="8" name="Picture 7" descr="va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09" y="2316709"/>
            <a:ext cx="8613913" cy="35009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2A74C-96B6-0630-9CE9-39FF41B50EE8}"/>
              </a:ext>
            </a:extLst>
          </p:cNvPr>
          <p:cNvSpPr txBox="1"/>
          <p:nvPr/>
        </p:nvSpPr>
        <p:spPr>
          <a:xfrm>
            <a:off x="9448800" y="6199932"/>
            <a:ext cx="206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3"/>
              </a:rPr>
              <a:t>https://tikz.net/vae/</a:t>
            </a:r>
            <a:endParaRPr lang="ar-EG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023" y="381001"/>
            <a:ext cx="9438934" cy="1108926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Generative Adversarial Networks (GAN)</a:t>
            </a:r>
          </a:p>
        </p:txBody>
      </p:sp>
      <p:pic>
        <p:nvPicPr>
          <p:cNvPr id="8" name="Picture 7" descr="Inside the Generative Adversarial Networks (GAN) architecture | by  Packt_Pub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2289363"/>
            <a:ext cx="8476423" cy="378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CD019F-395B-7653-A1A4-905646232649}"/>
              </a:ext>
            </a:extLst>
          </p:cNvPr>
          <p:cNvSpPr txBox="1"/>
          <p:nvPr/>
        </p:nvSpPr>
        <p:spPr>
          <a:xfrm>
            <a:off x="5261113" y="6069496"/>
            <a:ext cx="6453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3"/>
              </a:rPr>
              <a:t>https://turcomat.org/index.php/turkbilmat/article/download/5936/4939/10969</a:t>
            </a:r>
            <a:endParaRPr lang="ar-EG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023" y="381001"/>
            <a:ext cx="10597104" cy="1108926"/>
          </a:xfrm>
        </p:spPr>
        <p:txBody>
          <a:bodyPr>
            <a:normAutofit fontScale="90000"/>
          </a:bodyPr>
          <a:lstStyle/>
          <a:p>
            <a:r>
              <a:rPr lang="en-US" dirty="0"/>
              <a:t>Score-Based Generative Model </a:t>
            </a:r>
            <a:br>
              <a:rPr lang="en-US" dirty="0"/>
            </a:br>
            <a:r>
              <a:rPr lang="en-US" dirty="0"/>
              <a:t>(Diffusion Model)</a:t>
            </a:r>
          </a:p>
        </p:txBody>
      </p:sp>
      <p:pic>
        <p:nvPicPr>
          <p:cNvPr id="9" name="Picture 8" descr="An image of a cat is perturbed from left to right by adding Gaussian noise. Arrows indicate fixed forward diffusion and generative reverse denoising processes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3" y="2055328"/>
            <a:ext cx="10589577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yan Das · An introduction to Diffusion Probabilistic Mod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914028"/>
            <a:ext cx="8443364" cy="174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12B6E0-F589-1AE5-72FF-387D7BD0BED8}"/>
              </a:ext>
            </a:extLst>
          </p:cNvPr>
          <p:cNvSpPr txBox="1"/>
          <p:nvPr/>
        </p:nvSpPr>
        <p:spPr>
          <a:xfrm>
            <a:off x="4359965" y="6321287"/>
            <a:ext cx="733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4"/>
              </a:rPr>
              <a:t>https://developer.nvidia.com/blog/improving-diffusion-models-as-an-alternative-to-gans-part-1/</a:t>
            </a:r>
            <a:endParaRPr lang="ar-EG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16</TotalTime>
  <Words>1466</Words>
  <Application>Microsoft Office PowerPoint</Application>
  <PresentationFormat>Widescreen</PresentationFormat>
  <Paragraphs>191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Franklin Gothic Book</vt:lpstr>
      <vt:lpstr>Franklin Gothic Demi</vt:lpstr>
      <vt:lpstr>Georgia</vt:lpstr>
      <vt:lpstr>Symbol</vt:lpstr>
      <vt:lpstr>Times New Roman</vt:lpstr>
      <vt:lpstr>Wingdings</vt:lpstr>
      <vt:lpstr>Theme1</vt:lpstr>
      <vt:lpstr>TEXT TO IMAGE GENERATION</vt:lpstr>
      <vt:lpstr>Table of content</vt:lpstr>
      <vt:lpstr>INTRODUCTION</vt:lpstr>
      <vt:lpstr>Introduction</vt:lpstr>
      <vt:lpstr>GENERATIVE MODELS</vt:lpstr>
      <vt:lpstr>GENERATIVE MODELS</vt:lpstr>
      <vt:lpstr>Variational Autoencoders (VAEs)</vt:lpstr>
      <vt:lpstr>Generative Adversarial Networks (GAN)</vt:lpstr>
      <vt:lpstr>Score-Based Generative Model  (Diffusion Model)</vt:lpstr>
      <vt:lpstr>أزهار جميلة (imagenet_f16-16384) </vt:lpstr>
      <vt:lpstr>cosmic crystals of jelly and fire flowers (imagenet_f16-16384)</vt:lpstr>
      <vt:lpstr>Victorian house on hill  (sflckr)</vt:lpstr>
      <vt:lpstr>beautiful waterfall  (sflckr)</vt:lpstr>
      <vt:lpstr>OUR MODEL</vt:lpstr>
      <vt:lpstr>VQGAN</vt:lpstr>
      <vt:lpstr>TAMING TRANSFORMER</vt:lpstr>
      <vt:lpstr>TAMING TRANSFORMER</vt:lpstr>
      <vt:lpstr>TRAINING VQ_GAN</vt:lpstr>
      <vt:lpstr>TRAINING TRANSFORMER </vt:lpstr>
      <vt:lpstr>TAMING TRANSFORMER USING SLIDING WINDOW</vt:lpstr>
      <vt:lpstr>CLIP</vt:lpstr>
      <vt:lpstr>CLIP APPROACH</vt:lpstr>
      <vt:lpstr>CLIP APPROACH </vt:lpstr>
      <vt:lpstr>CLIP APPROACH </vt:lpstr>
      <vt:lpstr>ADVANTAGES OF CLIP</vt:lpstr>
      <vt:lpstr>Summary of our model</vt:lpstr>
      <vt:lpstr>SBERT</vt:lpstr>
      <vt:lpstr>SBERT</vt:lpstr>
      <vt:lpstr>SBERT</vt:lpstr>
      <vt:lpstr>IMPLMENTATION</vt:lpstr>
      <vt:lpstr>Implementation</vt:lpstr>
      <vt:lpstr>RESULTS</vt:lpstr>
      <vt:lpstr>Wildflowers in Lilac </vt:lpstr>
      <vt:lpstr>Landscape is beautiful</vt:lpstr>
      <vt:lpstr>حدائق بزهور جميلة </vt:lpstr>
      <vt:lpstr>Sea</vt:lpstr>
      <vt:lpstr>Tree by the river </vt:lpstr>
      <vt:lpstr>The Starry Night</vt:lpstr>
      <vt:lpstr>There are many landscapes such as, small waterfalls, forests, seas, birds in the sky, flowers in gardens, tall trees.</vt:lpstr>
      <vt:lpstr>OPTMIZATION</vt:lpstr>
      <vt:lpstr>REFERENCES 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Omnia Mohamed Elsayed Naeem</dc:creator>
  <cp:lastModifiedBy>eman salah eldin</cp:lastModifiedBy>
  <cp:revision>92</cp:revision>
  <dcterms:created xsi:type="dcterms:W3CDTF">2022-07-14T17:49:00Z</dcterms:created>
  <dcterms:modified xsi:type="dcterms:W3CDTF">2022-07-20T02:08:01Z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CE836F5DAE5945A5B7E341969D26B2E9</vt:lpwstr>
  </property>
  <property fmtid="{D5CDD505-2E9C-101B-9397-08002B2CF9AE}" pid="4" name="KSOProductBuildVer">
    <vt:lpwstr>1033-11.2.0.11191</vt:lpwstr>
  </property>
</Properties>
</file>